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pitjaku 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nyiringka iriti walkatjunkunytja ngaṟanyi alatji,“Paluṟu katu mulapa tatiṟa aṉangu karpintja mungilyi katingu,munu paluṟu aṉangu tjuṯa mukulyangku nintinu witulyangku palya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yanga katu ankunytja wangkara alatji nintini panya paluṟu ngaṉmanypa katunguṟu tjaṟu mulapa ukalingu manta unngutjakut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ukalingkunytjatjanu panya paluṟuṯu piṟuku maḻaku katu mulapa tatinu ilkaṟingka waintaṟa puḻka mulapa nyinanytjikitja uwankarangku palunya nyakula mayatjanmaṟa waḻkuntjaku manta winkitj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yanga paluṟu panya nganaṉanya kuḻu nintinu palumpa waṟka kutjupa kutjupa witulyangku palyantjaku, munu panya kutjupa tjara ngurkantaṟa tjunu palumpa iyantja tjuṯa, munu kutjupa tjara tjunu wangkatjara tjuṯa Godalu wangkanyangka aṉangu tjuṯangka tjakultjunkunytjaku, munu kutjupa tjara tjukurtjara tjuṯa tjunu Tjukurpa Palya Jesunyatjara ngura tjuṯangka para-tjakultjunkunytjaku aṉangu tjuṯa Jesuku walytjaringkunytjaku, munu kutjupa tjara tjunu aṯunymankupai tjuṯa Jesuku walytja tjuṯa aṯunymaṟa kanyintjaku, munu kutjupa tjara tjunu nintilpai tjuṯa Godaku walytja tjuṯangka wangkara ninti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anga alatji Jesulu nganaṉanya tjunu waṟka kutjupa kutjupa tjuṯa palumpa palyantjaku nganaṉa Jesuku walytja uwankara palula tjungu kuṉpuring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a waṟka nyanga palunya tjananya rawangku palyaṟa nganaṉa uwankara tjunguringkula Godaku katjaku tjukaṟuru mulamularingkuku palumpa puḻkaṟa nintiringkula. Munula piṟuku tjitji puṟunypa rawa nyinanytja wiya aṉangu puḻkaringkula Christanya puṟunyarira palyanyku nyin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la palulanguṟu kutjupangku ngunti wangkanyangka kuliṟa wantiku. Panya wati ngunti palya-palku nyinapai tjuṯangkuya tjukurpa kura tjuṯa wangkapai aṉangu tjuṯa kawantjingantjikitjangku. Palu nganaṉa Christanya puṟunyarira palunya tjananya ngunti wangkanyangka nintingku ngurkantankuku munula tjananya kuliṟa wantiku ngunti kurantjaku-taw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a uti tjukaṟurungku wangkama Godaku mukulyatjarangku munula nyara palulanguṟu puḻkaringkuku munu Christanya puṟunyariku panya paluṟu nganampa Mayatja puḻka nyinanyi, Jesuku walytja uwankar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ṟu nganaṉanya uwankara tjunguṟa kanyini kutjuringkula wanka nyinanytjaku. Munulanya paluṟu wanka kanyiṟa nintilpai uriṟa waṟka palumpa kutjupa kutjupa tjuṯa palyantjaku. Kala nganaṉa waṟka walytjangku walytjangku paluṟu nintinnyangka palyaṟa ma-kuṉpuringkula mukulya puḻkaringkupai.Wanka Kuwaritja Christalanguṟ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lilaya! Ngayuluṉa Mayatjanya waṉaṟiṟa kulilpaingku nyuranya wangkara paini nyura aṉangu watarkitja tjuṯa puṟunypa nyinanytja wiyangku wantinytjaku, panya paluṟu tjana Godaku ngurpangku tjukurpa kurakura tjuṯa kutju kulil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ristalu Nganaṉanya Waṟka Kutju-kutju U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tjanampa kulintja mungawaḻuṟu mauṉṯalpa alatjiṯu ngaṟanyi wankakitjangku kulintja wiya. Godalu tjananya wankaṟunkunytjaku ngaṟanyi alatjiṯu, palu wiya, tjana kurunpa wituwituringkula kuliṟa wantinyi munuya tungun-tungunpa alatjiṯu nyin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kuṉṯawiyangku kura kutju alatjiṯu palyalkatipai kura puḻka mulapa, munuya tjukaṟuru wantira kuraku manyu nyina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yu Christanya nyanga tjana puṟunypa nyinapai? Wiya alatji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ayulu nyurampa ninti, panya nyura tjukurpa tjukaṟuru Jesunyatjara ngaṉmanytju kulinu. Kutjupa tjuṯangku panya nyurala tjukaṟurungku nintiningi tjukurpa panya palun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Nyara palulanguṟu nyura palumpa nintiringkunytjatjanungku uti kura tjuṯa wantima rawangku palyantja wiyangku. Panya ngaṉmanytju nyura kura tjuṯaku mukuringkula nyanga palu puṟunypa tjuṯa palyaningi, munu nyura kuraringkula kura kutju palyalkatingi ilunytjakutu-wangkara alatjiṯ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kulilaya munuya mukuriwa palyanyku nyinanytjikitja kurunpa winki kampa kutjuparira. Panya Godalu nyuranya kurunpa kuwaritja palyaṉu palunya puṟunypa nyinanytjaku, ka nyara palulanguṟu nyura uti tjukaṟuru palyanyku nyinama paluṟu nyakula pukuḻarinytjaku.Kurunpa Kuwaritjatjara Nyinany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nyura uti ngunti wangkanytja wiyaringama munu kutjupangka wangkarampa tjukaṟurungku kutju wangkama, panya nganaṉa uwankara Godaku walytjapiti munula Christala kutjungka tjungu nyinanyi. Nyara palulanguṟula uti tjukaṟurungku kutju wangkama ngunti wangkanytja wiy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Palu tjinguṟu nyura mirpaṉarirampa pikaringkuwiyangku wantima. Munuya kaḻaḻa waṟa tiṯutjara mirpaṉpa nyinawiya mapalku kalyparingama mamungku nyuranya rawa mirpaṉpa ngaṟanyangka wituwituṟa kurantjaku-tawa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jinguṟu aṉangu kutjupa kutitjunkupai nyinara, uti paluṟu kutitjunkunytjikitjangku kulintja wiyaringama munu tjukaṟururingkula waṟkarima palumpa maiku munu aṉangu ngaḻṯutjara tjuṯa kuḻu ungkunytjikit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nyura uti aṉangu kutjupangka wangkarampa tjukurpa kura wangkawiyangku wantima. Munuya tjukurpa palya kutju wangkama aṉangu tjuṯangku kuliṟa pukuḻari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ngayuluṉa kuwari tjailangkaṯu nyinanyi panya Mayatja Jesuku waṟkarinyangkaṉiya witiṟa tjarpatjunu. Kaṉa lita nyangangka nyuranya wangkara wituwituṉi nyura Godaku walytja nyinara wiṟuṟa palyanyku nyinanytjaku. Panya Godalu nyuranya ngurkantanu palumpa walytjaringkula tjukaṟuru nyinany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ya Kuṟunpa Miḻmiḻnga tjituṟu-tjituṟunkunytja wiyangku wantima, panya paluṟu nyurala unngu nyinara nintilpai nyura Godaku walytja nyinanyangka. Panya Godalu Kuṟunpa Miḻmiḻnga nyurala unngu tjarpatjunu paluṟu nyurala nyinara nintintjaku alatji, “Mulapa Godalu nganaṉanya ngula Tjiṉṯu Maḻatjangka kuranguṟu wankaṟunku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nyura mirpaṉpa rawangku kanyilwiyangku wantima, munu aṉangu kutjupaku pikaringkula mirpaṉ-mirpaṉṯu wangkanytja wiyangku wantima, munu ngalytjurmaṟa warkinytja wiyangkuṯu wantima, munuya aṉangu kutjupaku kuraringkuwiyangku wantima alatjiṯ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ngaḻṯunytjuya nyinama, munuya aṉangu kutjupa tjuṯaku kuḻu puḻkaṟa mukuringama. Munu kutjupangku nyuranya kurannyangkampa nyura uti palunya kalypangku kuliṟa wantima. Panya Godalu nyuranya kura palyantjitjanguṟu kalypangku wantingu Jesula Christalawanungku, palu puṟunypa nyura uti kalypangku wanti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nku tiṯutjara kaṉany-kaṉanypa wiya purkaṟa nyinama munuya purkaṟangku wangkama mapalku mirpaṉarinytja wiyangku, munuya aṉangu kutjupa tjuṯaku mukulya puḻka nyin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Kurunpa Miḻmiḻṯu nyuranya kurunpa kuṉpuṟa kanyini tjungu kutjuṯu nyinanytjaku. Kaya palulanguṟu kalypa nyinama rawa tjungu nyinanytjiki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ganaṉa Jesuku walytja uwankara kutjuringkula nyinanyi. Ka Kurunpa Miḻmiḻṯu kutjungku nganaṉanya wiṟuṟa kanyini. Ka nganaṉa kutjuku paṯaṟa nyinanyi kulil-kulilpa, panya Godalu nganaṉanya ngurkantanu ngula ilunytjatjanu pakaṟa wanka tiṯutjara nyinanytjaku, kala nyanga palumpa paṯaṟa nyin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ganampa Mayatja kutju nyinanyi, Jesunya Christanya. Ka nganaṉa tjukurpa kutjuku mulamularingkupai, tjukurpa panya Jesunyatjaraku. Munula baptise-katinytja kutju kulil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nya Godanya Mamanya kutju alatjiṯu nyinanyi nganampa uwankaraku. Nyara paluṟu uwankaraku mayatja, munu nganaṉalawanungku palyaṉi paluṟu mukuringkula, munu nganaṉala uwankarangka unngu nyin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Christalu pukuḻtjungku nganaṉanya kutju-kutju nintinu waṟka palumpa nganaṉa kutjungku kutjungku witulyangku palyantjaku.]]></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2026-09-01T13:16:35Z</dcterms:created>
  <dcterms:modified xsi:type="dcterms:W3CDTF">2026-09-01T13:16:35Z</dcterms:modified>
  <dc:title>Bible.com.au: Ipitjaku 4:1-32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