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pitjaku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ngayuluṉa tjanala puḻka wiya alatjiṯu tjukutjuku mulapa ngaṟanyi, Godaku walytja kutjupa uwankarangka waintarinytja wiya. Palu Godaluṉi ngurkantaṟa witulyanu kutjupa tjuṯangka Tjukurpa Palya Jesunyatjara tjakultjunkunytjaku, panya tjukurpa nyanga paluṟu puḻka mulapa uwankarangka waintariny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paluṟu alatjiṯuṉi ngurkantaṟa witulyanu aṉangu winkingka tjukurpa nyanga kumpilitja palunya utiṟa tjakultjunkunytjaku tjana kulintjaku alatji, “Munta-uwa, nyanga alatjingaṟa Godalu aṉangu tjuṯa wankaṟunkupai.” Panya tjukurpa nyara palunya Godalu uwankara paluntjatjanungku kumpilpa kanyiningi kuwaripatjaranguṟu alatjiṯu ngula Jesuku walytja tjuṯawanu utiring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ilkaṟingka angelpa tjuṯangku mayatja ilkaṟitja kutjupa tjuṯangku kuḻu Jesuku walytja tjuṯa nyakula kulilku, “Munta-uwa, Godanya mulapa ninti puḻka nyinanyi munu kutjupa kutjupa uwankara witulyangku palyal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ulapa Godalu nyangatja ngaṉmanytju kulinu nyanga alatji palyantjikitjangku munu panya Mayatja Jesunya Christanya mantakutu iyaṉu nganampa ngalkilpa ilunytjaku. Munu palulanguṟu Jesulu palyannyangka Godalu nganaṉanya wankaṟun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a Christaku mulamularingkula palula tjungu nyinara nganaṉa nguḻu wiya rapa ngaṟaku Godala miṟ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a nyuranya wangkanyi kurunpa tjituṟu-tjituṟurinytja wiyaya nyinama ngayulanguṟu, panya nyangatjaṉiya ngayunya tjailangka tjarpatjunu, ngayulu nyurala Jesuku tjukurpa tjakultjunkunyangka. Kaya pukuḻpa nyinama panya ngayulu tjukurpa tjakultjunkunyangka nyura Jesuku mulamularingu munu Godaku walytjaringu, kaṉiya nyanga palulanguṟu tjailangka tjunu.Christanya Nganampa Mukuringkuny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Mama Godalulanya Jew tjuṯa munu kutjupa tjuṯa kuḻu tjunguṟa kanyini. Kaṉa nyanga palulanguṟu tultjungaṟakatira Mamala tjapi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paluṟu kutjungku paluntja uwankara wankaṟunu ilkaṟitja tjuṯa munu mantatja tjuṯ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a palula tjapini paluṟu witulya puḻkangku nyuranya witulyankunytjaku, Kuṟunpa Miḻmiḻṯawanungku, nyura kurunpa kuṉpu ngaṟa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yara palulanguṟu Christanya nyurala unngu nyinaku nyura palumpa rapa ngaṟanyangka. Kaṉa piṟuku palula tjapini nyura kurunpa mukulyatjarangku kutjupa kutjupa uwankara rapangku palyan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Jew Wiya Tjuṯangka Waṟkar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yanga palulanguṟu nyuntu nganaṉa Godaku walytja uwankarangku kulilku panya Christanya nganampa mukulya puḻka mulapa ngaṟanyi uwankarangka waintariny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Jesunya Christanya nganampa puḻkaṟa alatjiṯu mukuringkupai ngaḻṯunytju puḻka mulapa, kaṉa mukuringanyi nyura kuḻu mukulya nyanga puḻka palula ngaṟanytjaku, ka nyura mukulya nyanga palula ngaṟala palya mularariku Godanya puṟunyp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Godanyala mirawaṉima. Panya paluṟu witulya puḻkangku nganaṉala unngu nyinara puḻka mulapa palyalpai. Panya nganaṉa Godala tjapilpai ka paluṟu kuliṟa nganaṉa mukuringkunytjitjangka waintaṟa puḻka mulapa palyalpai. Tjinguṟula kutjupa kutjupaku mukuringkula tjapintjikitjangku kulilku, ka paluṟu kulinnyangka nyakula palyalku puḻka mulapa waintaṟa alatji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a wanyu Jesuku Christaku walytja uwankarangku tjungungku Godanya tiṯutjarangku waḻkuṟa mirawaṉima wiṟu mulapa witulya puḻka nyinanyangka. Uwa, mula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ngayulu kuwari tjailangka nyinanyi, panya Jesulu Christalu ngayunya nyuralakutu iyaṉu nyurala Jew wiya tjuṯangka Tjukurpa Palya tjakultjunkunytjaku. Kaṉiya mirpaṉtju tjuṯangku nyurala tjakultjunkunyangka witiṟa nyangangka tjun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nya nyura ninti ngayuku, panya Godalu ngayunya ngaḻṯunytju puḻkangku ngurkantaṟa tjunu waṟka nyanga palunya palyantjaku munu nyuranya alpamilaṟa kuṉpu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ṉi paluṟu tjukurpa kumpilitja uwankara nintinu, kaṉa nyangatja tjukutjuku nguwanpa nyurampa walkatjun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ura tjukurpa nyanga kumpilitja ngayulu utiṟa walkatjunkunytja nyakula wangkarampa kulilku, “Mulapa paluṟu nintiringu tjukurpa Christaku panya kumpilitja tjuṯ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gaṉmanyitja tjuṯaya tjukurpa nyanga kumpilitjaku ngurpa nyinangi, panya kutjupangku tjanala tjakultjunkunytja wiyaṯu. Palu kuwari nyanga Kuṟunpa Miḻmiḻṯawanungku Godalu tjukurpa panya palunya utinu, wati panya Jesulu iyantja tjuṯangka, munu panya wangkatjara kuwaritja tjuṯangka kuḻu tjana tjukaṟurungku tjakultjun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ukurpa panya kumpilitja paluṟu nyangatja panya Godalu iriti kalkuṉu Jew tjuṯa walytjanmaṟa wiṟuṟa kanyintjikitjangku. Palu kuwari Jesulanguṟu paluṟu kalkuṉu kutjupa tjuṯa kuḻu walytjanmaṟa kanyintjikitjangku Jew tjuṯa kutju wiya. Kala nyara palulanguṟu Jesula Christalawanu tjukurpa palyaku mulamularingkula tjunguringkuku Godaku walytjapiti, Jew tjuṯa munu kutjupa tjuṯa kuḻ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Godaluṉi ngaḻṯunytjungku ngurkantaṟa witulyanu palumpa waṟkarinytjaku munuṉi tjukurtjara tjunu witulya puḻkangk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2026-06-15T08:06:27Z</dcterms:created>
  <dcterms:modified xsi:type="dcterms:W3CDTF">2026-06-15T08:06:27Z</dcterms:modified>
  <dc:title>Bible.com.au: Ipitjaku 3:1-21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