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pitjaku 2: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nya nyura kurunpa watarku ilunytja puṟunypa nyinanyangka Godalu nyuranya mukulyangku wankaṟunu, nyura palumpa raparingkunyangka kutju. Nyura walytja kurunpa wankaringkunytja wiyaṯu, palu Godalu ngaḻṯunytju puḻkangku nyuranya kurunpa wankaṟunu, nyurampa puḻkaṟa mukuringkul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nyara palulanguṟu nyuranku uti walytjangku ngunti kaṉany-kaṉanytju mirawaṉinytja wiyangku wantima, panya nyura kutjupa kutjupa palyantja wiya alatjiṯu Godalu nyuranya nyakula kurunpa wankaṟunkunytjaku, panya nyura palumpa mulamularingkunytjaku kutju ngaṟany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Godanya nganampa mukuringanyi wiṟuṟa palyanyku nyinanytjaku palula kuliṟa. Palulanguṟu paluṟu Jesunya Christanya nganampa iyaṉu nganaṉanya kurunpa wankaṟunkunytjaku. Kala palulanguṟu kutju wiṟuṟa nyinanyi Christalu nganaṉanya kurunpa palyannyangka.Christala Kutjuringkunyt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ya wanyu kulila panya nyura ngaṉmanypa nyinanytja. Panya nyura aṉangu Gentile tjuṯa nyinangi Jew wiya, panya Godalu Aipuṟamala iriti wangkanytja nyura kuliṟa palyantja wiyaṯu. (Ka panya wati Jew tjuṯangku nyuranya analpai tjananya puṟunypa watiringkula nyinanytja wiyangk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yara palula aṟangka nyura mauṉṯalpa nyinangi Christala tjungu wiya, munu nyura Israelkunu tjuṯaku walytja wiyaṯu nyinangi. Munu nyura Godalu tjananya kalkuntjitjaku ngurpaṯu watarku nyinangi. Munu nyura munkaritja Godalu ngula wiṟu nyurampa palyantjaku kulintja wiya alatjiṯu watarku nyinangi, Godanya wiyangka-pal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ulapa panya nyura mauṉṯalpa nyinangi, ka panya Jesunya Christanya nyurampa anga-ilungu munu milkaḻi tjutiṟa nyuranya Godala tjunguṉu palumpa walytjaringkunytja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nya paluṟu alatjiṯu nganaṉanya uwankara mauṉṯalpa nyinanyangka kalypaṟa tjunguṉu Jew tjuṯa munu Jew wiya tjuṯa kuḻukuḻu. Panya ngaṉmanypa nyuntu nganaṉa paṯupaṯu nyinangi mirpaṉtju tjuṯa wall-pa puḻka puṟunypa nguṟurpa ngaṟanyangka. Palu Christalu paluṟunku puntu walytjangku iluntankunytjaku ungkula mirpaṉpa panya palunya wiyaṉu munu nyuntunya nganaṉanya kalypaṉ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nya nganaṉa Jew tjuṯangku tjukurpa puḻka tjuṯa nganaṉanku kanyiningi kuṉpu mulapa, palu Christalu ilura tjukurpa puḻka tjuṯa palunya tjananya wiyaringkunytjaku palyaṉu. Munu paluṟu nganaṉanya Jew tjuṯa munu nyuranya Jew wiya tjuṯa palula tjunguringkunytjaku palyaṉu nyuntu nganaṉa kalyparingkula kutjuringkunytja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nya nyuntu nganaṉa ngaṉmanypa mauṉṯalpa mauṉṯalpa nyinangi mirpaṉtju tjuṯa. Palu Christalu puṉu kaṯakutjarangka ilura nganampa mirpaṉtju panya palunya wiyaṉu alatjiṯu. Paluṟunku aṉangu kutjara ngaṟanytja kutjuṉu palula, panya paluṟu mukuringangi aṉangu panya palunya tjananya maḻakungku Godala tjunguntjikitja. Nyanga alatji paluṟu palyaṉu puṉu kaṯakutjarangka ilur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nya paluṟu pitjangu munu Tjukurpa Palya wangkangi nyurala aṉangu Jew wiya tjuṯangka Godalanguṟu paṯu nyinanyangka nyura kalyparingkunytjaku. Munu paluṟu palu puṟunytjuṯu Tjukurpa Palya wangkangi nganaṉala aṉangu Jew tjuṯangka kuḻu Godala ila nyinanyangka nganaṉa kuḻu kalyparingkunytja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lunytjatjanu Wankaringku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Uwa, mulapa Christalanguṟu nyuntu nganaṉa uwankara Jew munu Jew wiya tjuṯa Mamala tjunguringkula kutjuringkupai Kuṟunpa Miḻmiḻngatjararingkul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nyanga palulanguṟu nyura Jew wiya tjuṯa kuwari malikitja puṟunypa wiya, palu nyura Godaku walytjapitingka tjunguringu munu nyura kuwari Godaku walytja alatjiṯulta nyinany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nya nyura mulamularingkupai tjuṯa Godaku alatjiṯu nyinanyi. Ka paluṟu nyuranya walytjanmaṟa kanyini. Panya nintintja tjuṯangku munu wangkatjara kuwaritja tjuṯangku kuḻu nyurala Godaku tjukurpa tjakultjunangi. Ka nyura kuliṟa Christaku mulamularingu munu palumpa walytjaringkula kuṉpu ngaṟanyi palula tjungu. Panya paluṟu alatjiṯu-maṉṯul witulya puḻka nyuntumpa nganampa nyinany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unu paluṟu alatjiṯu nyuntunya nganaṉanya tjunguṟa kanyini witulya puḻkangku nganaṉa palunya tjukaṟurungku waḻkuntja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panya Christalu nyuranya kuḻu aḻṯira tjunguṉu munu aṉangu kutjupa tjuṯa kuḻu palula tjunguringkunytjaku palyaṉu. Ka Godaku kurunpa nyuntula nganaṉala uwankarangka nyinanyi, palumpa walytja tjuṯangk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nya ngaṉmanypa nyura Godanya kulintja wiya nyinangi kura kutju palyalpai, Godanya wiyangka-pal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 nyura iwara kurangka anangi ngunti tjuṯaku mukuringkula munu nyura mamu arkayitjangka wangaṉarangku kuliningi. Mamu nyara paluṟu panya mamu kurunitja tjuṯa mayatjangku kanyini munu aṉangu Godala tungunpungkupai tjuṯa kuḻu kanyini mayatjang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nya ngaṉmanypa nganaṉa palu puṟunypa nyinangi munula walytja puḻkaṟa mukuringkula kura tjuṯa kutju palyalpai Godanya kulilwiyangku. Nyara palulanguṟula Godanya nganampa mirpaṉarinytjaku palyaningi, ka nganaṉanya uwankara ngurkantaṟa pungkunytjaku ngaṟang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lu Godanya ngaḻṯunytju puḻkanya munu paluṟu nganampa puḻkaṟa mukuringkupa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nya nganaṉa kura kutju palyalkatingi Godanya wiya-palku kuliṟa munula palula rawa mulapa tungunpungkula watarku alatjiṯu nyinangi ilunytja puṟunypa. Palu Godalu nganaṉanya ngaḻṯunytju puḻkangku wankaṟunu Christala tjunguṟa. Tjinguṟu paluṟu nganaṉanya wantima, palu paluṟu nganampa puḻkaṟa mukuringkula nganaṉanya mukulyangku wankaṟun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ganaṉa kurunpa watarku nyinangi ilunytja puṟunypa, ka paluṟu Christalanguṟu nganaṉanya wankaṟunu kurunpa wanka palula tjunguringkula mayatjarira nyinanytjaku ngura ilkaṟitjangk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luṟu nyanga alatji palyaṉu nganampa ngaḻṯunytju mukulya puḻka nyinara, panya paluṟu nganampa puḻkaṟa mukuringkula Jesunya Christanya iyaṉu mantakutu nganampa ngalkilpa ilunytjaku. Kala nyanga palulanguṟu palumpa mukulya puḻka nintingku kulini, tiṯutjarangku watarkuriwiyangku.]]></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2026-09-01T13:16:32Z</dcterms:created>
  <dcterms:modified xsi:type="dcterms:W3CDTF">2026-09-01T13:16:32Z</dcterms:modified>
  <dc:title>Bible.com.au: Ipitjaku 2:1-22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