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6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ku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wangkatjara nyuntumpa tjuṯangkuya nganaṉala tjakultjunangi nyuntumpa aṟa tjuṯa, kala kuliṟa wantingi alatji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Uwa, aṉangu Israelkunu uwankaraya nyuntula tungunpungkupairingu munuya nyuntumpa tjukurpa kuliṟa alatjiṯu wantingi. Ka panya nyuntu Moseku tjukurwanungku ngaṉmanytju wangkangu alatji, ‘Nyura ngayula kulintja wiyangku wantinyangkampaṉa ngayulu nyuralakutu kura puḻka iyalku.’ Munu panyan nyuntu mulapaṯu kalkuntjatjanungku tjukaṟurungku palyaṉu, ka mulapaṯu ngura nyara Jerusalemala kura puḻka nganaṉala utiringu nganampa mayatja tjuṯangka kuḻu. Uwa mulapa, kura pala palu puṟunypa ngaṉmanypa ngaṟanytja wiyaṯ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Moselu nganaṉala wangkangu nyanga alatji, ‘Nyura Mayatja Godala kulilwiyangku wantinyangkampa paluṟu kura puḻka mulapa iyalku.’ Alatji paluṟu wangkangu, ka mulapaṯu kuwari nyangalta nganaṉala kura utiringu. Palu kura panya nganaṉala utiringkunyangka nganaṉa nyuntula tjapilwiyangku wantingi nyuntu nganampa ngaḻṯuringkunytjaku. Munula kura wantinytja wiyangku tiṯutjarangku palyalkatingi, munula watarkuringu panya nyuntu wangkara kalkuntjatjanungku palyalpai alatjiṯ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mayatja, panya nganaṉa nyuntumpa watarkurinyangka nyuntu nganaṉanya nyangangi alatjiṯu, munu panyan tjukaṟurungku kura nyangatjalta angatjunkuwiyangku wantir'iyaṉu nganaṉa kuliṟa wanti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Mayatja God, mulapa panyan nyuntu iriti nganampa walytjapiṯi Itjipalanguru wankaṟunu Mose-lawanungku, kaya uwankarangku nyuntunya kulinu nyuntu witulya puḻkangku wankaṟunkunyangka. Kala kuwari nyanga nyuntunya palu puṟunypaṯu kulini panya nyuntun witulya puḻka mulapa ngaṟanyi. Palu nganaṉa munu nganampa walytjapiṯi tjutangku kura puḻka mulapa palyalkatingi. Ka kuwari aṉangu panya ngura ititja tjuṯangku nganaṉanya kuraṟa alatjiṯu punganyi ngura miḻmiḻpa Jerusalemanya kuḻu. Iriti panyan nyuntu nganampa walytja tjuṯa wankarunu, kalampa wanyu nganampa ngarpatji ngaḻṯuringama munulampa mirpanariwiyangku wanti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yatja God, wiṟungkuṉitju kulinma nyuntula ngatjinnyangka. Panya tjanaya nyuntumpa timpula Jerusalemala minyaminyaṉu, ka maḻakungku wanyu palyanma nyakula tjana nyuntunya Mayatja witulya puḻka mirawaṉi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lapa Mayatja, wiṟungkuṉitju kulinma. Ngura panya nyara Jerusalemala waḻi uwankaraṯu minyaminya ngaṟanyi, ka nyuntu wanyu maḻakungku wiṟungku palyala. Mulapa nganaṉa nyuntula tungunpungkula nyuntunya kuraningi munu nyangala kuwari kurangkuṯu nyuntula tjapini, kalampa wanyu ngaḻṯuringama mayatja mukulya pukuḻtju puḻ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Mayatja, kulinmalanya munulanya kalypangku pungkuwiyangku wantima. Nyangatja panya nyuntumpa ngura munu nyuntumpa walytja tjuṯa nyinanyi. Ka wanyu warpungkula maḻakungku palyala aṉangu tjuṯangku nyuntunya Mayatja puḻka mulapa ngurkantara kulintjaku.” Nyanga palunyaṉa Godala tjapini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ṉa ngayulu piiwiyaringkula piṟuku Godala tjakultjunangi panya nganaṉa Godaku walytja tjuṯangku tungunpungkula kura palyantjitjanguṟu, munuṉa ngayulu rawangkuṯu tjapilkatingi ngaḻṯuringkunytjaku ngura nyara miḻmiḻpa Jerusalem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ṉa ngayulu tjapiṟa tjapiṟa mungartjiringu, ka angel Gabrielnga mapalku ngalya-wirkanu wati panya tjukurtjara tjuṯangku Godanya kuka tiliwakaṟa ungkunytja-aṟangka. (Angelpa nyanga palunya panyaṉa ngaṉmanytju tjukurmaṟa nyangu.)Angeltu Danielta tjakultjunkuny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tu Godala tjapining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ṉi paluṟu ngayula wangkangu, “Daniel, pitjanguṉa nyuntula tjukurpa Jeremiah-lu walkatjunkunytjitja pala wangkara utintjiki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nyuntu Godala tjapinnyangka paluṟunta nyuntunya kuliṟa palyanmanu munuṉi nyuntulakutu wituṉu, ka nyangaṉa pitjangu nyuntula tjakultjunkunytjikitja, panya Godanya nyuntumpa puḻkaṟa mulapa pukuḻaringanyi. Ka tjukurpa panya nyuntu nyakunytjitja purkaṟangku atatjuṟa kulinma nintiringkunytjikitj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nya Godalu mulapa ngaṉmanytjulpi nyurampa kuliningi nyanga alatji, ‘Kuwari yiya panya tjuṯa ma-ngaṟala waṉalku 490-kutu, ka yiya pala palula tjanala ngayulu nyuranya kuranguṟu kalypangku wantir'iyalku, munuṉatju nyuranya wiṟunmaṟa kanyilku nyura kura palyantja wiyaringkula tjukaṟururingkula palyanyku nyinanytjaku. Munuṉa nyurampa ngura kuḻu wiṟulku ngura panya Jerusalemanya ngayuku timpula kuḻu. Uwa, tjukurpa panya wangkatjara Jeremiah-lu wangkanytja munu panya nyuntu tjukurmaṟa nyakunytjanya kuḻu mulapaṯu utiringkuku. Kaya timpula panya palunya piṟuku maḻakungku miḻmiḻmaṟa palyalku Godaku kutju alatjiṯu miḻmiḻpa mulapa ngaṟanytjaku.’“Alatji ngayula angel Gabrieltu tjakultjunu Godalu panya kulintjitja. Munuṉi piṟukuṯu wangkangu alatj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ulinma nyangatja, panya Godalu Jerusalemanya piṟuku palyantjaku wangkaku. Ka yiya 49 ngaṟala wiyaringkunyangka maḻangka wati panya Godalu miḻmiḻmaṟa tjunkunytjanya pitjaku. Kaya nyara palula aṟangka aṉangu panya tjuṯangkulta tjaatarira waṟka palyalku, munuya Jerusalemanya waḻi uwankara wiṟu mulapa palyalku iwara wiṟutjara, munuya wallpa kunpu puḻka mulapalta palyalku para-arintara ngaṟanytjaku. Ka ngura nyara paluṟu tiṯutjara witu mulapa ngaṟaku yiya 434-kutu-wangkara. Palu yiya nyara palula tjanala kutjupa tjuṯangku Godaku walytja tjuṯa rawangku arkaṟa kuralkati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yiya nyara 434 palula ngaṟala wiyaringkunyangka wati mayatja kutjupa witulya puḻkatjarangku warmaḻa iyalku, kaya wala winkingku tjarpara ngura nyara palunya minya-minyaṟa wiyalku timpula kuḻu. Munuya wati panya Godalu miḻmiḻmaṟa tjunkunytjanya iluntankuku, ka kutjupa palumpa aṟangka nyinakatinytja wiya alatjiṯu ngaṟaku. Kaya warmaḻa winkingku uṟu puḻkangku puṟunytju pikangku pungkukatiku rawangku munuya uwankara pungkula nyaṟulku. Uwa, nyanga paluṟu mulapa utiringkuku Godalu panya wangkara kalkuntjan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 ‘Ka wati nyara mayatjangku aṉangu tjuṯangka ngunti palyangku-palku kalkuṟa wangkaku tjananya aṯunymaṟa kanyintjikitjangku-palku yiya 7-kutu, palu yiya panya maṉkurnguṟu munu piṟa panya 6-nguṟu paluṟu kulintja kampa kutjupariṟa aṉangu tjuṯa markulku kuka timpulakutu katira Godanya ungkunytjaku-tawara. Munu mayatja paluṟu kutjupa kutjupa kura puḻka mulapalta timpulangka katu tjunkuku, ka nyara palulalta ngaṟaku tiṯutjara munu ngulalta wiyaringkuku Godalu mayatja panya palunya wiyannyangka kutju, panya Godalu ngaṉmanytju kalkuntjatjanungku palyalku alatjiṯu.’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ti panya Taṟiyatjanya Papilanku mayatja nyinangi. Wati nyara paluṟu panya Miitanya-nguraṟa wati ini Tjukitjiku katja. Ka wati paluṟu mayatja yiya kutju nguwanpa nyinanyangka ngayulu nyiri Godaku tjukurpa nyakula riitamilaningi panya wangkatjara Jeremiah-lu alatji walkatjunkunytja, “Ngura nyara Jerusalemanya yiya 70-kutu tiṯutjara kaṯalypa ngaṟ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ngayulu nyangatja kuliṟa puḻkaṟa tjitjuṟu-tjituṟuringu, munuṉa palulanguṟu ngayulu mantara yakutjitjangka kurakurangka tjarpara tjunpangka nyitinu munuṉa mai ngalkuntja wiya rawa nyinangi munuṉa Mayatja Godala alatji tjapiningi,“Mayatja God Puḻkanya, nganaṉa kurangku nyuntula kulintja wiya rawa tungunpungangi. Wanyulanya kalypangku wantima pungkunytja wiyangku. Panya nyuntu witulya puḻka mulapa nyinanyi nganaṉa kurunpa winki nguḻuringkunytjaku. Nyuntu panyan nganaṉanya kalkuntjatjanungku palyalpai alatjiṯu, munu panyalanyan rawangku mukulyangku aṯunymankupai nganaṉa nyuntumpa mukuringkunyangka munu nyuntunya wangaṉarangku kulin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nganaṉa tjukaṟuru nyinanytja wiyaṯu, munula nyuntula tungunpungkula kura tiṯutjarangku palyalkatingi nyuntumpa aṟa tjuṯa kuliṟa wantira alatjiṯ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anyala tjukurpa wangkatjara tjuṯangku wangkanytjitja kuḻu kuliṟa wantingi. Panya wangkatjara paluṟu tjana nganampa mayatja tjuṯangka wangkangu munu nganampa tjamu tjuṯangka kuḻu, panya iritiya nyinangi, munu nganaṉala uwankarangka kuḻu wangkangi nguraritja tjuṯangka, palu nganaṉa tjanala uwankarangka kulintja wiyangku wanti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yatja, nyuntu tiṯutjara tjukaṟuru nyinanyi. Palu nganaṉa uwankara nyuntula tungunpungangi kulintja wiya alatjiṯu munula nyangatja kuliṟa kuwari puḻkaṟa kuṉṯaringanyi. Nganaṉa panya ngura kutjupa kutjupa tjuṯangka nyinara nyangatja kulini. Tjara kutjupala Jerusalemala nyinanyi, tjara kutjupala Judah-la nyinanyi, ka panya tjara kutjupa tungunpungkunyangka nyuntu Israeltanguṟu parari iyaṉu ngura kutjupa tjuṯakutu, kala ngura nyara palula tjanala kuḻu nyinara kuwari nyuntula piiwiyaring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Mayatja God, nganaṉa munu nganampa walytjapiṯi ngaṉmanyitja tjuṯa nyuntula tungunpungkunytjatjanulta kuwari puḻkaṟa kuṉṯaringanyi nganampa mayatja puḻka tjuṯa kuḻ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Mayatja God, nyuntu panya mukulya ngaḻṯunytju tiṯutjara nyinapai, munun nganaṉa kurantjitjanguṟu ngapartji pungkuwiyangku wantipai.]]></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2026-05-20T18:02:11Z</dcterms:created>
  <dcterms:modified xsi:type="dcterms:W3CDTF">2026-05-20T18:02:11Z</dcterms:modified>
  <dc:title>Bible.com.au: Danielku 9:1-27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