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ku 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wa, panya yuṟuwilya kutjara kutjara ngaṟangi, ka piṟuku yuṟuwilya kutjunguṟu tjukutjuku kutjupa pakaṉu munu puḻkaringkula paluṟu mayatja kunpu puḻka mulararingu ngura winkiku uḻpaṟiratjaku kakaraṟatjaku munu ngura panya wiṟu Israelku kuḻ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rawa kunpu puḻkaringkula ilkaṟitja tjuṯangka wirkanu kiḻiḻpi panya tjuṯangka munu tjananya kutjupa tjara mantjiṟa mirpantu waṉingi mantakutu munu kantu-kantuṟa ngaṟa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ṟu ilkaṟitja tjuṯaku Mayatja puḻkangka tungunpungu alatjiṯu munu paluṟunku walytjangku kutju mirawaṉingi. Munu paluṟu uwankara tjananya markuṉu kuka timpulakutu katira Godanya tiliwakaṟa ungkunytja wiyangku wantinytjaku, munu paluṟu timpula panya miḻmiḻṯa kutjupa kutjupa tjunkula kuraṉ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mulapaṯu aṉangu tjuṯangku timpulangka tjarpara Godanya ungkunytja wiyangku wantira kuraringu, ka kura kutju ngaṟangi. Uwa, yuṟuwilya panya paluṟu Godaku tjukurpa tjukaṟuru wantingu mununku walytjangku kuliṟa mukuringkula kura kutjupa kutjupa tjuṯa rawangku alatjiṯu palyani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ṉa tjukurpa nyanga palunya nyakunytjatjanungku kulinu angelpa kutjungku angelpa kutjupangka tjapinnyangka alatji, “Yaaltjiṯu aṟa kura nyanga tjuṯampa utiringkula ngaṟaku? Yaaltjiṯu aṟangkuya kuka panya timpulakutu katinytja wiyangku wantiku? Kura nyanga tjuṯangku timpula nyangatja yaaltjiṯu aṟangku kuraṉi munuya aṉangu tjuṯa paiṉi walkuntjaku-taw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angelpa panya kutjupangku wangkangu, “Nyanga paluṟu ngaṟaku tjiṉṯu 2,300, ka palula maḻangka aṉangu tjuṯangku timpula nyaratja kilinaṟa miḻmiḻmankuku Godanya piṟuku walkuntjikitjangku.”Angel Gabrieltu Danieltu tjukurmankunytja utin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Danieltu piṟuku walkatjunu nyanga alatji,Kaṉa tjurkurpa nyangatja nyakunytjatjanungku ngayulu puṯu nguwanpa kuliningi, munuṉa palulanguṟu urulyara nyangu wati puṟunypa ngayula itingka utiringkula ngaṟany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ṉa kulinu wangka watingku wangkanytja puṟunypa uṟu unngunguṟu karu panya Ulailanguṟu alatji miraṟa wangkanyangka, “Gabriel! Tjukurpa nyangatja Danielta utiṟa wa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anya paluṟu ngayula itingka ngaṟanytjanya ilaringkula ngalya-pitjangu ngayulakutu, kaṉa puḻkaṟa nguḻuringkula mantangka yunpanguru punkaṉu kaṉi paluṟu wangkangu, “Watiku katja! Kulila! Nyangatja panya tjiṉṯu maḻatjaku tjukurpa panya ngula manta winki wiyaringku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aluṟu ngayula ngaṟala wangkanyangka ngayulu kuliṟa ma-punkaṟa ilunytja puṟunypa alatjiṯu ngaringi yunpangku manta pampuṟa. Kaṉi paluṟu pampuṟa pakaltjingaṟa ngaṟatjun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tu tjiipi rama munu nanikuta kuḻu tjukurmaṟa nya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ṉi wangkangu Gabrieltu alatji,“Kulila wanyu, kaṉanta wangka nyaaringkuku ngula tjiṉṯu maḻatjangka, panya nyara palula aṟangka Godanya mirpanariku palunya wantipai tjuṯ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yuṟuwilya kutjara tjiipi panya ramangka ngaṟanytjalu nintini mayatja puḻka kutjara Miitanya nguraṟa tjuṯaku munu Puutjanya nguraṟa tjuṯ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anya nanikutangku nintini manta ini Greece-anya, ka yuṟuwilya waṟangku nintini Greece-aku mayatja kuranyi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anya yuruwilya waṟa kaṯakatinyangka piṟuku yuṟuwilya kutjara kutjara pakaṉu, nyara paluṟu tjanaya nintini mayatja kutjara kutjara utiringkunytjaku, palu tjana upa nguwanpa panya ngaṉmanyitja puṟunypa wiy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paluṟu tjana mayatja puḻka rawa nyinanytjatjanu ma-kurakuraringkula kura mularariku, ka palumpa tjanampa witulya ma-wiyaringkuku. Ka wati kutjupa ngapartji mayatjariku puḻka mulapalta kaṉany-kaṉanypa munu pala paluṟu unngu mirpanpa ngaṟala mukulyangku-palku aṉangu tjuṯa ngunti kural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Godalu palunya kunpu puḻkaringkunytjaku palyalku, ka paluṟu kura puḻka mulapa palyalku munu ngura winkitja pungkula uwankara nyaṟulku. Munu palulanguṟulta mayatja panya puḻka tjuṯa wiyalku, Godaku walytja tjuṯa kuḻu. Uwa, paluṟu walytjangku kuliṟa mukuringkula kura puḻka tjuṯa rawangku palyalkati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paluṟu palyangku-palku aṉangu tjuṯa ngunti kuralku munu paluṟunku walytjangku mirawaṉiku, ‘Ngayulu puḻka mulapa kutjupa uwankarangka waintara.’ Kaya aṉangu tjuṯangku kulilku, ‘Munta-uwa-manti, tjinguṟu mayatja nyanga paluṟu nganaṉanya wiṟuṟa kanyilku.’ Palu alatji wangkanyangka mayatja paluṟu tjananya pungkula wiyalku. Munu paluṟu God Mayatja Katutjanya kuḻu aṉaṟa kuraṟa pungkuku, ka palunya Godalu kutjungku wiyal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wa Daniel, tjukurpa nyanga ngayulu nyuntunya tjakultjunkunytja mulapa utiringkuku, panya ngula aṉangu tjuṯangku kuka timpulangka katira Godanya ungkunytja wiya ngaṟaku tjiṉṯu 2,300. Palu tjukurpa nyangatja kumpilpa kanyinma, panya nyanga paluṟu ngula kutju utiringkuku.” Alatji Gabrieltu ngayula wangkang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ṉa nyanga palulanguṟu tjukurpa nyakula ngayulu paku puḻkaringkula uparingu munuṉa tjiṉṯu mankurpa puṯu pakaṟa ngaringi. Munuṉa palulanguṟu pakaṟa mayatja panya Piltjatjaku ankula waṟkaringi. Palu ngayulu tjukurpa nyanga palunya nyakunytjatjanungku kurunpa iniringkula puṯu kulining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mayatja panya paluṟuṯu nyinangi wati panya Piltjatjanya, kaṉa palumpa panya waṟkaringangi. Ka yiya kutjara ngaṟala wiyaringkunyangka ngayulu piṟukuṯu tjukurpa nya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ṉa nyangu ngayulu ngaṟanytja manta ini Iilamala ngura tawunu puḻkangka ini Tjuutjala. Panya tawunu nyara palula wall waṟa puḻka para-arintaṟa ngaṟangi aṉangu tjuṯa anga-kanyintjaku. Munuṉatju ngayulu walytjangku nyangu ngayulu ngaṟanytja karu ini Ulaila itingka tawunu nyara palula nguṟurp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ṉa nyangu tjiipi panya rama yuṟuwilya waṟa kutjaratjara uṟu pala palula itingka ngaṟanyangka. Ka yuṟuwilya kutju waṟa nguwanpa ngaṟangi kutjupangka waintaṟ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ṉa nyangu rama paluṟu para-wirtjapakannyangka wiluṟaralku, alinytjaralku, uḻpaṟiralku. Rama paluṟu pikangku uwankara yuṟuwilyangka para-pungangi, ka palunya kutjupa tjuṯangku puṯu anga-tjunangi ngalkiltu, ka paluṟu tungunpungkula alatjiṯu pungkula pungkula kaṉany-kaṉanyar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ṉa ngayulu nyangatja nyakula ngaṟala kuliningi, ka nanikuta nyitayira wiluṟaranguṟu wati-wirtjapakaningi wala winki alatjiṯu katuwanu manta pampuntja wiya. Ka nyara palula yunpangka kuṟu kutjarangka nguṟurpa yuṟuwilya kutju ngaṟangi waṟa puḻkan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Munu paluṟu rama panya palulakutu wirtjapakaṉu mirpanpa alatjiṯu palunya pungkunytjikitja. Munu palunya pika puḻka pungu munu palumpa yuṟuwilya kutjara kaṯantanu. Munu palunya pungkula punkatjingaṟa kantu-kantuṟa ngaṟangi palula katu. Kaya kutjupa tjuṯangku rama palunya puṯu ngalkiningi panya nanikuta nyaratja kuṉpu puḻ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palulanguṟu ma-kuṉpuringkula wituwitu puḻka mulararingu munu kaṉany-kaṉanyaringu. Palu paluṟu kuṉpu puḻkaringkunyangka palumpa panya yuṟuwilya kaṯakatingu, ka kaṯakatinyangka palumpa aṟangka yuṟuwilya kutjara kutjara piṟuku pakaṉu munuya wilitjunangi wiluṟaralku, alinytjaralku, uḻpariralku munu kakaraṟalku.]]></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2026-06-09T23:10:34Z</dcterms:created>
  <dcterms:modified xsi:type="dcterms:W3CDTF">2026-06-09T23:10:34Z</dcterms:modified>
  <dc:title>Bible.com.au: Danielku 8:1-27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