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ku 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yanga alatji-puṯa law kuwaritja walkatjura mununku ini nyuntumpa walkatjura, ka pala palulanguṟu law paluṟu tiṯutjara alatjiṯu ngaṟaku wiyaringkunytja wiya. Panya tjaka nganaṉa Miitanya-nguraṟa tjuṯangku munu Puutjanya-nguraṟa tjuṯangku law nganampa tjunkupai tiṯutjara alatjiṯu ngaṟanytjaku wiyaringkunytjaku wiya.” Alatjiya wangkara wituwituningi mayatja panya Taṟiyatjan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mayatja panya paluṟu palyanmanu kuliṟa, kaya law palunya walkatjuṟa palunya ungu, kanku ini tjaṟu waḻkatjun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Danieltu kulinu law tjana tjunkunytja munu paluṟu ngurakutu ankula ruuma katutjangka tatinu munu window-ngka itingka tultjungaṟakatira Godala tjapiningi aḻa Jerusalemalakutu nyakula. Nyanga alatji panya paluṟu tjakangku ankula palumpa ruumangka tjapilpai tjiṉṯu kutjupa tjiṉṯu kutjupa mungawinki munu kaḻaḻa munu mungangka kuḻu Godanya waḻkuntjikitj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wati panya kamanta tjuṯa tjunguringkula Danielku ngurakutu anu munuya palunya kumpiṟa nyangangi Godala tjapinnyangka, panya paluṟu alpamilantjaku ngatjini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ya nyakula wantira anu mayatja Taṟiyatjalakutu munuya wangkangu, “Nyuntu panyan law palyaṉu aṉangu uwankaraku piṟa nyangangka nyuntunya kutju waḻkuntjaku munu god kutjupa walkulwiyangku wantinytjaku aṉangu kuḻu. Ka panya aṉangungku kulilwiyangku wantinyangka nyuntu wangkangu wati nyuntumpa tjaultji tjuṯangku aṉangu palunya witiṟa lionpa tjuṯangka waṉinytjaku.”Ka mayatjangku wangkangu, “Uwa, mulapa ngayulu law pala palunya palyaṉu nganampa, ka law paluṟu tiṯutjara alatjiṯu ngaṟaku wiyaringkunytja wiy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alulanguṟu wati panya kamanta tjuṯangku mayatjangka wangkangu, “Wati nyara Danielnga panya Judah-languṟu katinytja, nyara paluṟu nyuntula tungunpunganyi munu law panya nyuntu palyantja kulintja wiyangku wantira palumpa godangka rawangku tjapini tjiṉṯu kutjupa tjiṉṯu kutjupa mungawinki, kaḻaḻa munu mungangka kuḻu. Ka alatji palyannyangka law panya paluṟu ngaṟanyiṯu lionpa tjuṯangka waṉiny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mayatjangku nyangatja kuliṟa puḻkaṟa tjituṟu-tjituṟuringu, panya paluṟu Danielku puḻkaṟa mukuringu. Munu paluṟu rawangku kuliṟa mungartjiringu, “Yaaltjingaṟaṉa palunya wankaṟunku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wati kamanta tjuṯa panya Danielku kuraringangi munuya mungartji tjunguringkula anu mayatjakutu munu wangkangu, “Mayatjan wiṟu! Nyuntu panyan law palatja palyaṉu aṉangu uwankaraku. Ka tjaka panya nganaṉa law palyaṟa tiṯutjarangku kanyilpai wantinytja wiyangku, kaya aṉangu uwankarangku uti titutjarangku wanganarangku kulinma wantinytja wiyangku, nyuntu kuḻu.”Godalu Danielnga lionpa tjuṯangka waṉinyangka wankaṟunkuny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alulanguṟu mayatjangku tjaultji tjuṯa wituṉu ankula Danielnga witiṟa lionpa tjuṯaku ngurangka waṉinytjaku piṯi puḻkangka unngu. Palu waṉinytja kuwaripangka mayatjangku Danielta alatji wangkangu, “Nyuntu panya god nyuntumpangka wangaṉarangku alatjiṯu kulilpai, kanta tjinguṟu paluṟu nyuntunya wankaṟunku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ya Danielnga waṉinytjatjanungku maḻangka puḻi taanpa puḻkanya angatjunu piṯi panya aḻangka, ka mayatjangku puḻi panya palula kiti palumpangka kititjuṟa wantingu aṉangu tjuṯangku nyakula wantinytjaku tjana aḻaṟa Danielnga alpamilantjaku-tawara, kaya palu puṟunypaṯu wati kamanta tjuṯangku ngapartji tjanampa kitingka kititjuṟa wanti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ti kamanta tjuṯa Danielku kuraring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mayatja panya ngurakutu anu munu mai ngalkuntja wiya nyinangi, munu paluṟu inma kutjupa kutjupa wantingi alatjiṯu kungkawara tjuṯa nyanpinyangka uwankara wantingi alatjiṯu. Munu paluṟu mungangka Danielnga rawangku kuliṟa puṯu alatjiṯu kunkunaring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mungawinki mayatja panya pakaṟa wala winki anu lionku panya piṯikut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ilaringkula paluṟu mirara tjapinu, “Wai, Daniel! Nyuntu panyan God Wankanya wangaṉarangku kulilpai. Panya nyuntu palumpa wiṟuṟa waṟkaripai, kanta wankaṟu kanyiningi lion tjuṯangku patjantjaku-tawa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Danieltu wangkangu, “Mayatjan wiṟu mulapa. Nyuntumpaṉa mukuringanyi mayatja tiṯutjara nyinany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d panya ngayulu walkulpainya ngayuku ninti, panya ngayulu kura palyantja wiyaṯu. Ka paluṟu angelpa iyaṉu lionpa tjuṯa tjaa patintjaku, kaṉiya tjana ngayunya patjantja wiyangku wantingi. Palu mayatjan wiṟu, ngayulu panyaṉa nyuntunya kurantja wiyaṯ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mayatja panya Taṟiyatjanya wangka kuliṟa puḻkaṟa pukuḻaringu munu palumpa waṟkaripai tjuṯa wangkangu Danielnga piṯinguṟu ilaṟa pakaltjingantjaku. Ka paluṟu pika pirintja wiya, patjantja wiya alatjiṯu pakanu, panya paluṟu Godaku mulamularingkupai, ka palulanguṟu palunya Godalu aṯunytju kanyining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Taṟiyatjalu palumpa tjaultji tjuṯa wangkangu wati kamanta panya Danielnga kuralpai tjuṯa witiṟa ngalya-katinytjaku piṯikutu munu kuri tjuṯa, tjitji winki kuḻu. Kaya mulapaṯu palunya tjananya katira piṯi panya palula waṉingu lionpa tjuṯangka, kaya lion tjuṯangku aṉangu panya palunya tjananya punkaṟa ukalingkunyangka katuṯu patjaṉu munu tjananya uwankara ngalkula wiyaṉu tarka kuḻukuḻu.Mayatja Taṟiyatjalu aṉangu winki wituntja Danielku God waḻkuntj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Mayatjangku panya wangka iyaṉu aṉangu ngura winkikutu wangka kutjupa kutjupakutu manta winkikutu nyanga alatji walkatjuṟa:“Ngayulu mukuringanyi nyura pukuḻarinytjaku munu nyurampa uwankara wiṟu mulapa ngaṟany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yangatja ngayulu kuwari nyuranya wangkanyi nyura uwankarangku Danielku Godanya nguḻungku kulintjaku munu palunya mirawaṉira waḻkuntjaku.”“Paluṟu panya wanka mulapamunu panya tiṯutjara wanka nyinanyi.Paluṟu mayatja puḻka mulapa uwankarangka waintaṟa alatjiṯu,ka palunya kutjupangku puṯu wiyalku,Paluṟu mayatja tiṯutjara nyinaku wiyaringkunytja wiya alatjiṯ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ṟu panya aṉangu tjuṯa wankaṟunkupaimunu miracle tjuṯa palyalpai ilkaṟingka munu mantangka kuḻu.Paluṟu panya Danielnga wankaṟunu lionpa puḻka tjutanguṟ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Taṟiyatjalu mayatjarira manta tjaraṉu ngura kutju kutju ngaṟanytjaku 120 panya tjuṯa mulapa, munu wati tjuṯa ngurkantaṟa tjunu ngura panya palunya tjananya kutjungku kutjungku mayatjarira kanyintja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Uwa, Taṟiyatjanya mayatja puḻka nyinanyangka Danielnga palula rawa waṟkaringi mayatja ititja, munu piṟuku mayatja kutjupa ini Tjaiṟatjanya nyinanyangka Danielnga mayatjaṯu waṟkaringi palula itingka. Wati panya Tjaiṟatjanya ngura ini Puutjanya-nguraṟ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wati maṉkurpa kuḻu ngurkantaṟa tjunu Danielnga tjananya paluṟu tjana mayatjangku nyakunytjaku wati 120 palunya tjananya, ka Danieltu tjana palunya tjananya nyangangi tjana ngura tjuṯa tjukaṟurungku aṯunymankunytjaku ngunti palyantjaku-taw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Taṟiyatjalu wati panya Danielnga nyangangi waṟka wiṟuṟa palyalkatinyangka wati panya kutjupa kutjarangka muṉkara mulapa. Munu palulanguru paluṟu kuliningi palunya mayatja puḻka mulapa tjunkunytjikitjangku ngura nyanga uwankar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Taṟiyatjanya Danielku pukuḻarinyangka wati panya kutjara nyaṟaringkula pukuḻpa wiya alatjiṯu ngaṟangi kamanta kutjupa tjuṯa kuḻukuḻu, munuya paluṟu tjana rawangku Danielnga kutjuṯu-kutjuṯu nyangangi. Alatjiya kuliningi, “Tjinguṟu paluṟu waṟka ngunti palyalku, kala mayatja Taṟiyatjala mapalku tjakultjura, ka palunya mayatja wiyala.” Munuya nyakula kuliningi, walangkuwi nyanga Danieltu ngunti-ngunti palyala. Palu tjana puṯu alatjiṯu nyangangi, panya paluṟu wati tjukaṟuru mulapa, tjukaṟurungku wangkapai munu waṟka wiṟu palyal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yanku wangkara waṉingi, ka kutjungku wangkangu, “Wanyula wanti, panya paluṟu kura palyantja wiyaṯu.” Ka kutjupangku wangkangu, “Palu yaaltji-yaaltjila palyalku Taṟiyatjanya Danielku mirpanarinytjaku?” Ka piṟuku kutjupangkulpi wangkangu, “Wanyuya kulila! Wati nyara paluṟu panya titutjarangku palumpa God waḻkulpai Jew tjuṯaku panya god. Utila kutjupa kutjupa palyanma, ka paluṟu God nyara palumpa waḻkunnyangkampa Taṟiyatjanya palumpa mirpanariku.” Alatjiya wangkara kuliningi wati panya kamanta tjuṯa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ya palulanguṟu mayatja panya Taṟiyatjalakutu anu munuya wangkangu, “Mayatjan wiṟu mulapa. Nyuntumpala mukuringanyi mayatja nganampa tiṯutjara nyina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yulanya kulinma, panya nganaṉa kamanta uwankarangku wangkara kuliningi, uti nyuntu tjukurpa law kuwaritja aṉangu uwankaraku palyanma tjana wangaṉarangku nyuntunya kulintjaku. Wanyu aṉangu uwankarangka wangka piṟa nyangangka nyuntunya kutju pupakatira waḻkuntjaku munuya god kutjupangka pupakatinytja wiyangku wantinytjaku. Palu tjinguṟu kutjupangku nyuntula tungunpungkula god kutjupangka tjapinnyangkampa tjaultji tjuṯa wangka palunya witiṟa katira piṯingka waṉinytjaku lionpaku panya ngurangka.]]></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2026-09-01T13:16:34Z</dcterms:created>
  <dcterms:modified xsi:type="dcterms:W3CDTF">2026-09-01T13:16:34Z</dcterms:modified>
  <dc:title>Bible.com.au: Danielku 6:1-28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