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uluṉa kunkunpa ngarira nyangu puṉu waṟa mulapa mantangka nguṟurpa pakaṟa ngaṟ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ṉu paluṟu waṟa mulararira kuṉpu puḻka ngaṟangi ilkaṟi pampuṟa, kaya aṉangu uwankarangku manta winkitjangku uti nyangangi tjanampa ngur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uṉu nyara paluṟu nyaḻpi wiṟu munu mai puḻkatjara ngaṟangi. Kaya aṉangu winkingku mai palunya ngalkuningi kukangku tjuḻpungku kuḻukuḻu. Kaya inuṟa tjuṯa puṉu palula wiltjangka ngura palyaṟa ngaringi, ka puṉu miṉangka tjuḻpu tjuṯangku manngu tjuṯa paly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ngarira nyangangi munuṉa ira-nyakula nyangu ilkaṟinguṟu angelpa ngalya-ukali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ṉa kulinu mirara wangkanyangka nyanga alatji, ‘Puṉu pala kaṯaṟa punkatjingala munu puṉu miṉa parka winkitjara kaṯala munu nyaḻpi tjuṯa kaṯaṟa waṉi munu mai uwankara ala lipingka waṉiṟa wiyala, kaya palanpa uwankara ankula wiyariwa, inuṟa tjuṯa munu tjuḻpu pala tjuṯa 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lu wata iwiri kuḻu wantima ukiṟingka nguṟurpa ngaṟanytjaku munu wata pala palunya ayanangka munu puṟantjingka karpiṟa wantima pilta kutjarangka puṟunypa. Ka wata nyanga paluṟu aṟa kutjupa nintini panya wati ilytjingka nyinanytja, ka panya munga kutjupa munga kutjupa kulyarpangku wati palunya puntu winki uṟulpai. Wati paluṟu inuṟa tjuṯangka tjungu para-ngaṟaku munu tjananya puṟunypa alatjiṯu nyinaku rawa yiya tjapan, kulintja aṉangu puṟunypa wiya inuṟa tjuṯa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angatja angelpa tjuṯangku wangkanytja Godalu wangkanyangka aṉangu manta winkitjangku kuliṟa nintiringkunytjaku. Panya ngula tjukurpa nyangatja utiringkunyangka aṉangu manta winkitjangku kulilku, ‘Munta-uwa, paluṟu God katutja puḻka mulapa nyinanyi manta uwankaraku mayatja. Nyara paluṟu kuliṟa wati ngurkantaṟa mayatja tjunkupai ngura aṯunymaṟa kanyintjaku. Kutjupa-aṟa paluṟu alatjiṯu mukuringkula wati kutjupa tjunkupai, tjinguṟu wati pilunytju.’ Nyanga alatjiṉa kulinu angeltu panya wangka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Daniel, nyanga palunyaṉa tjukurmankula nyangu, palu wati panya ngayuku nintipuka tjuṯangkuya puṯu alatjiṯu kuliningi ngayula utiṟa wangkanytjikitjangku. Wanyuṉi wiṟungku wangkara utila, panya nyuntu god tjuṯaku kurunpa tjuṯa kanyini, munun kuruntu nintinnyangka utiṟa wangkapai.”Nipaka-nitjalu tjukurmankunytjitja Danieltu wangkara utin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Danielnga puḻkaṟa alatjiṯu nguḻunguḻuringu nyanga tjukurmankunytjitja kuliṟa, munu paluṟu pilunariṟa puṯu nguwanpa wangkangi. Ka Nipaka-nitjalu palula wangkangu, “Nguḻuringkunytja wiyangkuṉi tjakultjura tjukurpa nyanga palunya.”Ka Danieltu wangkangu, “Mayatja wiṟu, tjukurpa nyanga nyuntu nyakunytja, nyaratja nyuntunyatjara alatjiṯu, nyuntumpa mirpantju tjuṯatjara wiya. Nyara palulanguṟuṉa nguḻuringanyi nyuntula utiṟa wangk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yuntu panya nyangu puṉu waṟa puḻkangku ilkaṟi pampuntja, ka panyaya aṉangu manta winkitjangku nyangangi para-arintaṟa ngura uwankaranguṟ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paka-nitjalu tjukurmankunytjatjanungku aṉangu winkikutu lita walkatjuṟa i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uṉu paluṟu panya nyaḻpi wiṟu mulapa munu mai puḻkatjara ngaṟangi aṉangu winkiku munu kuka tjuṯaku kuḻu. Ka inuṟa tjuṯa puṉu panya watangka wiltjangka nyinangi, ka puṉu miṉangka tjuḻpu tjuṯangku manngu tjuṯa palyani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Mayatja wiṟu, puṉu panya nyuntu tjukurmankunytjanya, palatja nyuntu. Panya nyuntun puṉu palu puṟunypa kunpuringkula puḻka mulaṟaringu, kaya kulinu ilkaṟingka mantangka kuḻu. Panya nyuntu mayatja katutja nyinanyi puḻka mulapa manta winki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nyan nyuntu nyangu angelpa ilkaṟinguṟu ukalingkunyangka munun kulinu wangkanyangka alatji, ‘Puṉu pala kaṯaṟa punkatjingaṟa wiyala. Palu wata iwiri kuḻu wantima ukiṟingka nguṟurpa ngaṟanytjaku munu wata pala palunya ayanangka munu puṟantjingka karpira wanti. Ka ukiṟi nyanga palula nyinara paluṟu kulyarpangka wiita ngariku. Munu paluṟu ilytjingka kuka inuṟa tjuṯangka tjungu rawa nyinaku yiya tjap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Mayatjan wiṟu! Tjukurpa nyangatjaṉanta kuwari nyuntula utiṟa wangkanyi, panya nyuntu nyakunytjanya. Panya God Katutja Puḻkalu tjukurpa nyangatja nyuntula utinu ngula nyaa nyuntula wirkan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wari nguwanpantaya aṉangu tjuṯangku nyuntunya nguḻuṟa parari waṉaṟa wantiku, kan mungutja alatjiṯu ilytjingka nyinaku inuṟa tjuṯangka tjungu, munun ukiṟi ngalkuku pulukangka tjungungku, kanta munga kutjupa munga kutjupa kulyarpangku nyuntunya puntu winki uṟulku. Nyanga alatjin rawa nyinaku yiya tjapan, munun palulanguṟulta yiya tjapan ngaṟala wiyaringkula nyuntu kulilku, ‘Munta-uwa, mulapa nyangampal God Katutja Puḻkanyampa nyinanyi mayatja puḻka mulapa ngura winkiku munu manta uwankaraku. Nyanga paluṟu alatjiṯu panya kuliṟa wati ngurkantaṟa mayatja tjunkupai ngura aṯunymaṟa kanyintjaku.’ Alatjilta nyuntu pina aḻaringkula kuli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nyuntu panyan tjukurpa nyangu wata munu iwiri kuḻu mantangka ngaṟanyangka, ka nyanga palulanguṟulta kulinma panya nyuntu God Ilkaṟitjaku nintiringkula nyuntu piṟuku mayatjari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atja wiṟu ngana! Wanyuṉi kulila munu kura tjuṯa palyantjatjanungku wantira tjukaṟurungku kutju palyanma. Ngaṉmanypa panya nyuntu iwara kurangka ngaṟangi. Palu kuwari nyanga iwara wiṟunya nyakunytjatjanungku waṉanma alatjiṯu munu ngaḻṯutjara tjuṯa ngaḻṯunytjungku kanyinma, ka tjinguṟu nyanganguṟu nyuntumpa wiṟu mulapalta ngaṟaku.” Alatji Danieltu Nipaka-nitjala tjukurpa utiṟa wangka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ulapaṯu Danieltu panya wangkanytjitja uwankara Nipaka-nitjala wirka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Panya yiya kutju ngaṟala wiyaringkunyangka Nipaka-nitjanya waḻi katu para-ngaṟangi palumpa panya waḻingka mununku mirawaṉira wangkangi kaṉany-kaṉanytju, “Nyawaya ngura nyanga Papilanga! Ngayuluṉa witulyangku palyaṉu puḻka mulapa, ka panya ngura wiṟu mulapa ngaṟanyi, kaya aṉangu winkingku nyakula ngayunya mirawaṉinyi ngayulu puḻka palyan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yangatja wangkanyangka Godalu ilkaṟinguṟu palula wangkangu, “Mayatja Nipaka-nitja! Kulilaṉi ngayulu nyuntula wangkanyangka. Kuwari nyanga alatjiṯu nyuntu mayatja wiyaringanyi ngura nyang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yatja Nipaka-nitjalu lita walkatjunu munu aṉangu ngura winkikutu iyaṉu wangka kutjupa wangka kutjupakutu. Alatji paluṟu walkatjunu:Uwa, nyura palya?Kuwariṉa nyurala wangkanyi tjukurpa wiṟu tjuṯa God katutja puḻkangku ngayunya nintintja. Panya paluṟutju witulya puḻkangku wiṟu tjuṯa palyaningi puḻka mulapa nyakula urulyantjaku.Paluṟu alatjiṯu aṉangu tjuṯaku mayatja puḻka mulapa tiṯutjara nyinaku wiyaringkunytja wi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ntaya aṉangu tjuṯangku nyuntunya nguḻuṟa waṉaṟa ngura parari ma-wantiku, kan mungutja alatjiṯu ilytjingka nyinaku inuṟa tjuṯangka tjungu, munun ukiṟi ngalkuku puluka tjuṯa puṟunytju. Alatjin rawa nyinaku yiya tjapan munun palulanguṟulta pina aḻaringkula kulilku ngayulu God Katutja Puḻkanya, panya ngayuluṉa mayatja puḻka mulapa mayatja kutjupa uwankarangka waintarinytja. Kan kulilku panya ngayulu alatjiṯu kuliṟa wati ngurkantaṟa mayatja tjunkupai ngura aṯunymaṟa kanyintjaku.” Alatji palula ilkaṟinguṟu wangka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aluṟu wangkanytja mapalku utiringu Nipaka-nitjanya alatjirinytjaku, kaya aṉangu tjuṯangku panya palunya nguranguṟu nguḻuṟa watarparaṟa ma-wantir'iyaṉu ilytjikutu, ka paluṟu mayatja wiyaringkula ilytjingkalta nyinara ukiṟi kutjulta ngalkuningi puluka tjuṯa puṟunytju. Ka ilytjingka uṟilta ngarinyangka kulyarpangku palunya munga kutjupa munga kutjupa puntu winki uṟuningi. Alatji paluṟu rawa nyinangi, ka palumpa mangka waṟaringu waḻawuru nyaḻpi puṟunypa, munu miltji kuḻu waṟaringu tjuḻpu tjuṯaku miltji puṟunypa.Nipaka-nitjalu Godanya Mirawaṉira Waḻkun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languṟu yiya tjapan ngaṟala wiyaringkunyangka Nipaka-nitjalu ilkaṟi ira-nyakula Mayatja Godaku mulamularingangi munu paluṟu kulintja tjukaṟururingu. Munu paluṟu God Katutja Puḻkanya waḻkuṟa mirawaṉingu panya Tiṯutjara Nyinapainya. Alatji paluṟu wangkara waḻkuningi,“God ilkaṟitja, nyuntun mayatja puḻka mulapa tiṯutjara nyinapainya. Nyuntun uwankara rawangku mayatjangku kanyilpai wiyaringunytja wiy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nyuntu mayatja puḻka nyinanyi, ka aṉangu mantatjangku puṯu nyuntunya wiyalku, panya nyuntu witulya puḻka mulapa aṉangu uwankarangka waintarinytja. Nyuntu alatjiṯu mukuringkula palyalpai angelpa ilkaṟitja tjuṯangka munu aṉangu mantatja tjuṯangka kuḻu. Kutjupangku nyuntunya puṯu markuṉi, munu kutjupangku nyuntunya puṯu wangkanyi, ‘Nyaaku nyuntu nyangatja palyaṉi?’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wa, nyara palula-aṟa ngayuku kulintja tjukaṟururingu, ka Godalu ngayunya maḻakungku aṉangu tjuṯangka tjunguṉu ngayuku mukuringkunytjaku, kaṉiya piṟuku mayatja wangkara wiṟunmanangi. Kaya wati kamanta puḻka tjuṯa ngayulakutu pitjangu munuṉiya piṟuku tjunu Papilanku mayatjarinytjaku. Ka panya aṉangu tjuṯangkuṉiya ngaṉmanytju mayatja puḻka nyangangi, palu kuwariṉiya nyanganyi mayatja kutjupa mulap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wa, kuwariṉa ngayulu Nipaka-nitjalu Mayatja Ilkaṟitjanya waḻkuṉi panya paluṟu kutju puḻka mulapa. Palumpa iwara tjukaṟuru munu mulapa. Munu paluṟu aṉangu kaṉany-kaṉanyaripai tjuṯa tjaṟulpai.” Alatji Nipaka-nitjalu God Katutja mirawaṉira lita nyangatja walkatjunu munu aṉangu ngura winkikutu iyaṉ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ngatja panya ngayuku tjukurpa, panya ngayulu pukuḻpa mulapa waḻi nyanga puḻkangka nyinangi mai puḻk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munga kutjupa piitangka kunkunpa ngarira tjukurmaṟa nyangu kutjupa kutjupa mulapa munuṉa puḻkaṟa nguḻu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palulanguṟu wati warka tjuṯa wituṉu Papilannga nguraṟa tjuṯa wati nintipuka uwankara ngayulakutu ngalya-katinytjaku tjana pitjala ngayula tjukurpa wangkara utintjaku panya ngayulu tjukurmankunytja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mulapaṯu pitjangu wati nintipuka tjuṯa, ngangkaṟi tjuṯa, munu kililpi nyakupai tjuṯa, uwankaraya pitjangu. Kaṉa ngayulu tjakultjunu tjanala panya ngayulu nyakunytjitja, kaya tjana puṯu alatjiṯu ngayula utiṟa wangk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aḻa wati panya Danielngalta wirkanu. (Palunya panyaṉa ini kutjupa ungu, Piltatjanya, ngayuku panya godku ini, ka god tjuṯa palula tjungu nyinanyi.) Kaṉa palula tjakultjunu ngayulu tjukurpa nyak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ṉa palula wangkangu, “Piltatja! Nyuntu nintipuka mulapa ngangkaṟi tjuṯangka muṉkara, ka ngayulu kulini panya god tjuṯa nyuntula tjungu nyinanyi, panya nyuntu kutjungku uwankara nintingku kulilpai. Wanyu kulila tjukurpa nyanga ngayulu nyakunytjanya munuṉi utiṟa wangk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2026-06-09T23:10:24Z</dcterms:created>
  <dcterms:modified xsi:type="dcterms:W3CDTF">2026-06-09T23:10:24Z</dcterms:modified>
  <dc:title>Bible.com.au: Danielku 4:1-37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