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6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ku 3: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wati kutjupa tjuṯangku kiḻiḻpi nyakupai tjuṯangku ankula Nipaka-nitjala wangkangu Jew tjuṯaku mirpaṉari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atjiya palula wangkangu, “Mayatjan wiṟu mulapa! Nyuntumpala mukuringanyi mayatja nganampa tiṯutjara nyina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yuntu panyan wangkangu wangkatjingannyangka aṉangu uwankarangku tultjungaṟakatira waḻkun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kutjupangku wantinyangkampa palulanguṟu nyuntumpa tjaultji tjuṯangku waṟu puḻkangka tjarpatjunkuku. Alatji panya nyuntu wangkan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wanyu kulila, panya nyuntu wati maṉkurpa ngurkantaṟa tjunu Papilanta mayatja waṟkarinytjaku ini panya Tjatarakanya, Mitjakanya munu Pinikaunya. Paluṟu tjanaya inma wangkatjingannyangka nyuntumpa god wantingi walkuntja wiyangku, munuya wati-wati nyuntu palyantja pupakatira walkuntja wiyangkuṯu wanti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mayatja panya kuliṟa pulkaṟa alatjiṯu waṟuringkula mirpaṉaringu munu wangkangu, “Palunya tjananyaya ngalya-kat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tjananya ngalya-katinyangka paluṟu tjapinu tjanala, “Mulapa nyura ngayuku god walkuntja wiyangku wantingi? Munu nyura ngayulu palyantja walkuntja wiyangkuṯu wanting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lilaya! Kuwariya piṟuku wangkatjingaṉi, ka nyura tjultjungaṟakati, kaṉa nyuranya palya kulilku. Palu wantinyangka ngayuku tjaultji tjuṯangku nyuranya waṟu puḻkangka waṉiku. Panya ngayuluṉa witulya puḻkanya, ka god kutjupangku nyuranya puṯu alatjiṯu wankal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ya tjana ngapartji mayatja Nipaka-nitjala wangkangu, “Mayatja, tjinguṟula nguḻunguḻungku nyuntula ngatjinma nganaṉanya ngaḻṯuringkula walatjunkunytjaku. Palu wi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ya nganaṉanya waṟungka waṉi. Panya nganaṉa God nganampa walkulpai, ka nyara paluṟu nganaṉanya wankaṟunkunytjaku ngaṟanyi alatjiṯu. Mulapa paluṟu nganaṉanya anga-tjutulku nyuntu iluntankunytjaku-tawa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ipaka-nitjalu aṉangu uwankara wangkangu wati-wati puḻka walkun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 mayatja, wanyu kulila! Tjinguṟu God nganampangku nganaṉanya wantinyangkampa nganaṉa palunya tungun-tunguntu alatjiṯu waṉalku, munula nyuntumpa god tjuṯa walkuntja wiyangku wantiku, wati-wati pala kaulnguṟu palyantja kuḻu wantiku.”Danielku maḻpa mankurpa waṟungka waṉinyangka Godalu tjananya wankaṟunkuny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mayatja panya paluṟu tjanampa puḻkaṟa alatjiṯu waṟuringu wati panya Jew mankurku, munu yunpa kuraringkula mirpanarira wati panya waṟu kanyilpai tjuṯangka wangkangu, “Waṟu pala piṟuku puḻkala, ka tili puḻka mulapa kamp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mulapaṯu tjunu waṟu tjuṯa ka tili puḻka mulapa kampangi. Ka Nipaka-nitjalu tjaultji kuṉpu tjuṯangka wangkangu, “Wati nyanganpaya karpiṟa waṟu pala unngu ma-waṉ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3 ]]></a:t>
            </a:r>
            <a:r>
              <a:rPr lang="en-US" b="1" sz="3000" spc="0" u="none">
                <a:solidFill>
                  <a:srgbClr val="000000">
                    <a:alpha val="100.00%"/>
                  </a:srgbClr>
                </a:solidFill>
                <a:latin typeface="Calibri"/>
              </a:rPr>
              <a:t><![CDATA[Kaya mulapaṯu ulytja winki karpiṟa waṟungka waṉingu, palu ilaringkula waṉinyangka waṟu panya paluṟu ngalya-kampara tjaultji panya tjuṯa kampara iluntanu. Ka panya Tjataṟakanya, Mitjakanya, Pinikaunya tjana waṟu unngu punkaṉu karpintja win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mayatja panya puḻkaṟa urulyaraṟa wala puḻka pakalkatingu munu palumpa tjungutja tjuṯangka tjapinu, “Karpiṟala mankurpa panyatja waṉingu?”Kaya wangkangu, “Uwa mayatja, nganaṉa panya wati mankurpa kutju waṉing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mayatjangku panya nyakula wangkangu, “Awa! Nyawaya! Wati panya maṉkurpala waṟungka karpiṟa waṉingu, kaya kuwari kutjara kutjara waṟungka para-ngaṟanyi karpintja wiya. Ai, waṟungku tjananya kampanytja wiya. Nyawalta! Tjanala tjunguringu wati kutjupa, god puṟunyp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mayatja panya ngalya-ilaringkula mirangu munu wangkangu, “Tjataṟaka! Mitjaka! Pinikau! Ngalya-pakalaya! Nyura panya god witulya katutja puḻkangka kulilpai. Ngalya-pitjaya!” Kaya mulapaṯu waṟu unngunguṟu ngalya-pakaṉ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ya wati panya mayatja tjuṯangku, kamanta tjuṯangku kuḻu para-ngaṟala waṉaṟa nyangangi kampanytja nyakunytjikitjangku. Munuya nyangu mangka kampanytja wiya, mantara tjanampa kuḻu kampara puyu pantintja wiya alatjiṯu.Nipaka-nitjalu wangkanytja Danielku tjanampa God kuralwiyangku wantiny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mayatjangku panya wangkangu, “Godanyala waḻkunma Tjataṟakaku Mitjakaku Pinikauku God, panya paluṟu tjana mulamularingkunyangka paluṟu angelpa iyaṉu tjananya waṟu unngu anga-kanyintjaku. Paluṟu tjana panya ngayula kulintja wiya tungunpungu, munuya tjanampa god kutju kulinu ngayuku god wantira, munuya rapa alatjiṯu waṟungka tjarpang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d kutjupa tjuṯangku alatji palyalpai wiya. Kaṉa kuwari tjukurpa puḻka tjunanyi nyura uwankarangku ngayula kuliṟa wangaṉarangku palyantjaku, nyanga alatji:Kurantja wiyangkuya wantima God panya Tjataṟakaku, Mitjakaku, Pinikauku. Ka aṉangu kutjupangku tjanampa God kurannyangkampa ngayuku tjaultji tjuṯangku palunya kaṯaṟa minya-minyalku munu palumpa waḻi kuḻu wiyal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gula mayatja Nipaka-nitjalu wati warka tjuṯangka wangkangu wati-wati puḻka mulapa kaulnguṟu palyantjaku, katu mulapa 30 miita munu lipi mulapa 3 miita. Paluṟu tjanala wangkangu uṟilta ngaṟatjunkunytjaku ngura ini Tuuṟala panya Papilanta itingk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atji mayatja Nipaka-nitjalu tjukurpa puḻka wangkara tjunu. Munu palula maḻangka wati panya maṉkurpa tjunu palula itingka nyinara ngura panya Papilannga mayatjangku aṯunymaṟa kanyin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paluṟu mayatja tjuṯa aḻṯingu ngura uwankaranguṟu pitjala tjunguringkunytjaku munu inma puḻka palyaṟa wati-wati panya palunya walkuntjaku. Kaya mulapaṯu mayatja uwankara pitjangu manta panya Papilanta ngura winkinguṟu. Tjara kutjupaya nguraku mayatja, tjara kutjupaya nintipuka, tjara kutjupaya mani kanyilpai, kaya kutjupa tjara kuutpangka ngurkantankupai, kutjupa tjaraya kamanta tjuṯa ngura tjuṯangka waṟkarip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yatja nyanga paluṟu tjanaya uwankara pitjala tjunguringu wati-wati panya palula kurany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tjana wirkankunyangka Nipaka-nitjalu wati palumpa waṟkangka wangkangu tjanala mirara wangkanytjaku, ka mulapaṯu paluṟu tjanala alatji wangkangu, “Kulilaya aṉangu tjuṯa, panya nyura ngura winkinguṟu pitjangu, wangka kutjupa wangka kutjup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wari wati tjuṯangku tuṟampita, puluta munu kutjupa kutjupa tjuṯa puuṟa wangkatjingalku mayu wiṟu, kaya kutjupa tjuṯangku kita, aapa munu kutjupa kutjupa tjuṯa kuḻu maṟangku wangkatjingalku. Ka nyura kuliṟa mapalku tultjungaṟakatira wati-wati nyangatja walkula, panya Mayatja Nipaka-nitjalu palyan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tjinguṟu nyura walkulwiyangku wantinyangkampa palumpa tjaultji tjuṯangku nyuranya waṟungka waṉi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wangkatjingannyangka aṉangu ngura winkitja wangka kutjupa wangka kutjupa tultjungaṟakatingu munuya pupakatira walkuningi wati-wati panya palunya.Danielku maḻpa mankurpa Nipaka-nitjala tungunpungkunytja]]></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2026-05-20T18:02:12Z</dcterms:created>
  <dcterms:modified xsi:type="dcterms:W3CDTF">2026-05-20T18:02:12Z</dcterms:modified>
  <dc:title>Bible.com.au: Danielku 3:1-30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