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9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ku 12: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alatji wangkanyangka Danieltu puṯu nguwanpa kuliningi munu palula tjapinu, “Wanyuṉi tjakultjura, yaaltji-yaaltji nyanganpa uwankara ngaṟala wiyaring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angelpa panya paluṟu wangkangu,“Wiya, kulintja wiyangku wantima, panya tjukurpa nyanga paluṟu kumpilpa rawa ngaṟaku munu utiringkuku tjiṉṯu maḻatjangka kutj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Godalu aṉangu tjuṯa kurunpa paltjiṟa palyaṟungulku palula miṟangka kuṉṯa wiya rapa ngaṟanytjaku, kaya tjukurpa panya ngayulu wangkanytjanya utilta kulilku. Palu aṉangu kura tjuṯangku kura kutju rawangku palyalkatiku, munuya tjukurpa panya palunya puṯu alatjiṯu kulil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ṟa panyatja kulila, panya ngaṉmanytjuṉanta wangkangu kutjupa kutjupa kura puḻka mulapa timpulangka katu tjunkunytja munu aṉangu tjuṯa kuḻu markuntja kuka panya timpulakutu katira Godanya ungkunytjaku-tawara. Aṟa nyanga paluṟu tjana ma-ngaṟakatiku tjiṉṯu tjuṯa 1,290-kutu-wangkara alatjiṯ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iṟuku ngaṟaku tjiṉṯu 1,335-kutu, ka Godalu aṉangu kutjupa palumpa titutjara mulamularingkunyangkampa pukuḻmankuk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a Daniel, nyuntu rapa kunpu ngaṟama ilunytjakutu-wangkara nguṟurpaṯu wiyaringkunytja wiya. Panya nyuntu ngula ilura mantangka miri ngarinyangka Godalu nyuntunya wankaṟa pakaltjingalku, mununta wiṟu mulapalta ungkuku paluṟu nyuntumpa kanyintjatjanungku.”Nyanga palunyaṉi angeltu wangkang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Miri tjuṯa wankaringkula pakan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unuṉi piṟuku angelpa panya paluṟuṯu wangkangu alatji, “Nyara palula-aṟangka kura puḻka wirkankuku tjituṟu-tjituṟu puḻka mulapa. Panya tjituṟu-tjituṟu puḻka kuwari munu ngaṉmanypa ngaṟanytjanya puṟunypa wiya, kutjupa mulapa puḻka alatjiṯu kata paunarinytjaku. Ka nyara palula aṟangka angelpa ini Michaelnga wirkankuku. Panya paluṟu kunpu puḻka mulapa munu Israelkunu tjuṯa aṯunymaṟa anga-kanyilpai nyuntumpa panya walytja tjuṯa. Ka panya nyiringka Godalu aṉangu Israelkunu tjuṯa ini walkatjunu. Ka nyara palula aṟangka tjituṟu-tjituṟu puḻka ngaṟanyangka Godalu nyara palunya tjananya kutju initjara tjuṯa wankaṟunku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panya aṉangu miri tjuṯa mantangka tjunutjunkunytja wankaringkula pakalku – kutjupa tjara Godala tjunguringkula palula wanka tiṯutjara nyinanytjaku pukuḻpa mulapa, kutjupa tjara Godalanguṟu tjituṟu-tjituṟu puḻka tiṯutjara mauṉṯalpa nyinanytjaku kuṉṯa puḻk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nya kiḻiḻpi tjuṯa irnyalpai ilkaṟingka, pala palu puṟunypa aṉangu nintipuka tjuṯa pitaltji puḻkatjara tiṯutjara wiṟuṟa irnyalku. Paluṟu tjana aṉangu tjuṯa nintilpai Godanya wangaṉarangku kulintjaku.” Nyanga palunya tjananyaṉi angeltu utiṟa tjakultjunang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ṉi palulanguṟu ngayunya wangkangu, “Daniel, nyiri pala ini tjuṯatjara kiṯingka tjakatjuṟa paṯiṟa wanti, ka kumpilpa titutjara alatjiṯu ngarima tjiṉṯu maḻatjangka kutju aḻaṟa nyakunytjaku. Kaya aṉangu tjuṯangku rawangku puṯu ngurilku tjukurpa nyanga palumpa nintiringkunytjikitjangku.”Tjiṉṯu Maḻa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alulanguṟu ngayulu karu uṟutjarangka itingka ngaṟala waintaṟa nyangu angelpa kutjara, kutju karu kantilytja ngaṟangi, ka kutjupa karungka munkara ngaṟang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angelpa kutjungku angelpa panya ulytja piṟantjarangka wangkangu Gabrielta, “Yaalaṟa tjukurpa nyanga paluṟu utiringku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angelpa panya ulytja piṟantjarangku maṟa katuringkula wangkangu,“Kuwariṉa God panya tiṯutjara nyinapaila miṟangka tjukaṟurungku wangkanyi – tjukurpa nyanga paluṟu mulapa utiringkuku ngula yiya mankurpa munu piṟa panya 6 ngaṟala wiyaringkunyangka. Kaya warmaḻa tjuṯa Godaku walytja Israelkunu tjuṯaku tiṯutjara alatjiṯu pikaringkuku munuya Israelkunu tjuṯa uparingkula wawanyarinyangka kutju wiyaringkuku.”]]></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2026-06-28T13:24:44Z</dcterms:created>
  <dcterms:modified xsi:type="dcterms:W3CDTF">2026-06-28T13:24:44Z</dcterms:modified>
  <dc:title>Bible.com.au: Danielku 12:1-13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