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9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ku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ṉa paluṟu wangkanyangka kuliṟa nguḻuringkula yunpanguṟu punkaṟa ngaringi mantangka kunkunpa awu mulap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ṉi kutjupangku maṟa kutjungku witiṟa pakaltjinganingi, kaṉa muti tjunkula maṟa kutjarangku manta pampuṟa tultjungaṟangi munuṉa muti winki tjititinga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ṉi angelpangku wangkangu, “Daniel, Godanya panya nyuntumpa puḻkaṟa pukuḻarinyi, munuṉi ngayunya wituṉu nyuntulakutu, ka pakaṟa ngaṟa munuṉi atatjuṟa purkaṟangku kulila kaṉanta ngayulu wangkaku.”Kaṉa pakaṟa ngaṟala kuwaripaṯu nguḻu-nguḻu tjititinga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ṉi paluṟu wangkangu, “Daniel, nguḻuringkunytja wiya ngaṟama, panya mungaṯun kuwaripatjara nyuntu Godala purkaṟangku tjapiningi, ka panya palula-aṟangka nyuntunya kulinu. Nyuntu panya tjapiningi paluṟu nyuntula utintjaku, kaṉi palulanguṟu ngayunya wituṟa iyaṉu nyuntula wangka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ṉa nyuntulakutu pitjangi, palu angelpa panya ngura Puutjanya kanyilpaingku ngayuku iwara angatjuṟa kanyiningi rawa nguwantu tjiṉṯu 21-kutu-wangkara, kaṉa puṯuliringi ankunytjikitja. Ka palulanguṟu angelpa panya mayatja puḻka Michaelnga pitjangu ngayuku iwara alantjikitja ngayulu anku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yangaṉa kuwari nyuntula wirkanu tjukurpa panyatja utintjikitja, kan utilta kulilku nyaaringkuku ngula nyuntumpa walytjapiṯiku.” Alatjiṉi angelpa panya Gabrieltu wangka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ṉa paluṟu alatji wangkanyangka ngayulu kata tjaṟuringkula manta walu-nyangangi panya puṯuṉa kuliningi wangkanytjikitja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ṉi kutjupangku wati puṟunytju tjalinypa pampuṉu, kaṉa palula wangkangu, “Ngayulu tjukurpa nyangatja nyakula puḻkaṟa nguḻuringkula wawanyaring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ṉa nyuntula puṯu wangkanyi, panya nyuntu witulya puḻka mulapa, kaṉa ngayulu tjukutjuku upa alatjiṯu munuṉa puṯu nguwanpa ngaalymana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Kaṉi piruku paluṟu pampuṉu munuṉi wangkara kunpuṉu, “Nguḻuringkuwiya! Godanya nyuntumpa puḻkaṟa mukuringanyi, ka nyuntumpa uwankara palya wiṟu ngaṟaku. Ala, raparingkula kuṉpu ngaṟama!”Ka paluṟu ngayula wangkanyangka ngayulu raparingkula kunpuringu munuṉa palula wangkangu, “Uwa palya, panya wiṟungkuṉin nyuntu kunpuṉu, kaṉa kuwariṯu kulintjikitja mukuringan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tu piṟuku tjukurmaṟa nya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Kaṉi angeltu wangkangu alatji, “Nyaakuṉa-puṯa pitjangu nyuntulakutu? Ngayulu pitjangu tjukurpa panya palunya nyuntula wangkara utintjikitja, tjukurpa panya Godalu nyiringka walkatjuṟa wantinytjitja. Kuwariṉa nyanga palula maḻangka maḻaku ananyi, munuṉa angelpa panya Puutjanya nguraṟa tjuṯa kanyilpaiku pikaringkuku, ka ngayulu palunya pungkula waintarinyangka angelpa kutjupa ngapartji ngura Kiṟitjinya kanyilpainya ngayuku piṟuku pikaringkuku. Palu angelpa panya mayatja ini Michaeltuṉi kutjungku ngayunya alpamilalpai. Nyara paluṟu panya Israelkunu tjuṯa aṯunymankup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gulalta wati ini Tjaiṟatjanya ngura Puutjaku mayatja nyinanytja aṟangka Godalu ngayula tjukurpa utinu. (Panya ngayulu ini Danielnga munuṉa ini kutjupa Piltatja-tjanya.) Palu tjukurpa nyara paluṟu wituwitu mulapa ngayulu puṯu kulintjaku. Kaṉi palulanguṟu Godalu kutjupa kutjupa nintinu ngayulu nyakula tjukurpa panya palunya tjukaṟurungku kulin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yara palula-aṟa ngayulu tjituṟu-tjituṟu pilunpa alatjiṯu nyinangi weeki mankurpa kuka ngalkuntja wiya, wama kuḻu tjikintja wiya, munuṉatju yunpa minangka paltjintja wiya nyinangi mangka kuḻu wiṟuntja wiyaṯ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languṟuṉa piṟa panya ngaṉmanyitjangka tjiṉṯu nampa 24-ngka ngayulu karu uṟutjarangka itingka ngaṟangi ini Taikiṟitj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ṉa ira-nyakula nyangu wati mantara piranpa wiṟutjara munu pilta kaulnguṟu palyantjitjatja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lumpa puntu irnyaningi puḻi upala nguwanpa, ka yunpa palumpa pinpa-pinpangi wanangaṟa puṟunypa, kuṟu palumpa waṟu tili puṟunypa, miṉa munu tjalpa irnyaningi ayana panya puṟantji puṟunypa, munu wangka palumpa aṉangu winkingku wangkanytja puṟunyp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ngayulu kutjungkuṉa nyanga palunya nyangu, kaya aṉangu panya ngayula tjungutja tjuṯangku nyakunytja wiyaṯu, palu tjana kutjupa kutjupa kuliṟa puḻkaṟa nguḻuringkula wirtjapakaṟa kumpin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gayulu kutjungku ngaṟala nyangangi kutjupa kutjupa wiṟu mulapa Godalu ngayula utinnyangka, munuṉa nyakula kurunpa uparingkula wawanyaringu.]]></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2026-06-09T23:28:32Z</dcterms:created>
  <dcterms:modified xsi:type="dcterms:W3CDTF">2026-06-09T23:28:32Z</dcterms:modified>
  <dc:title>Bible.com.au: Danielku 10:1-21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