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jiku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ini Aṟitjakatjanya ngayula tjungu nyinanyi tjailangka, munu paluṟu kuḻu nyuranya kulini nyurampa pukuḻarira. Ka palu puṟunytjuṯu nyuranya kulini wati ini Markalu Paanapatjaku maḻanytju. Wati nyanga palunya panyaṉa ngaṉmanytju nyurala tjakultjunu panya paluṟu nyurala ma-wirkankunyangka nyakulaya pukuḻṯu mantjin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ti panya ini Tjatjuwalu kuḻu nyuranya kulini. Wati nyanga paluṟu panya ini kutjupa Tjatjanya. Palu wati nyanga paluṟu tjana, Aṟitjakatjanya, Markanya, Tjatjuwanya tjana panya Jew maṉkurpa ngayula tjungu Godaku waṟkaripai, Jew kutjupa tjuṯa wiya. Nyanga paluṟu tjana panya ngayula tjungu puḻkaṟa waṟkaripai aṉangu tjuṯangka tjana Jesuku mulamularingkula palunya mayatjanmankunytjaku. Munuya paluṟu tjana ngayulu tjituṟu-tjituṟurinyangka pukuḻmankupai ngayu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panya nyurampa nguranguṟu pitjangu ini Papaṟatjanya, paluṟu kuḻu nyuranya kulini. Paluṟu panya puḻkaṟa Jesuku Christaku waṟkaripai munu nyurampa rawangku Godala tjapini nyuranya puḻkaṟa kuliṟa. Paluṟu tjapilpai nyura Godaku tjukurpa rawangku kulintjaku wantinytja wiyangku, panya paluṟu mukuringanyi nyura Godalu wituntjitja uwankara kuliṟa mulamularingkunytjaku munu wangaṉarangku kuliṟa paly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ulu ninti wati nyanga palumpa panya nyanga paluṟu nyuranya puḻkaṟa anga-kuliṟa rawangku Godala tjapilpai munu palu puṟunytjuṯu tjapilpai Godaku walytja tjuṯaku ngura pala ini Layatiyala pulala Aṟa-palitjala nyinanytja tjuṯaku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wiṟu kutjupa Luke-anya nganampa panya ngangkaṟi, paluṟu kuḻu nyuranya kulini nyurampa pukuḻarira. Ka palu puṟunytjuṯu wati ini Timatjalu nyuranya kuli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ma-tjakultjura Jesuku walytja tjuṯangka ngura nyara Layatiyala nyinanytja tjuṯangka panya ngayulu palunya tjananya rawangku kulini. Munu palu puṟunytjuṯu ma-tjakultjura minyma ini Nimpala tjanala kuḻu panya nyara palumpa waḻingkaya inmaku tjunguring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ura lita nyangatja tjunguringkula nyakula kulintjatjanungku wati-iyala Jesuku walytja kutjupa tjuṯakutu ngura nyara Layatiyalakutu paluṟu tjana ngapartji tjunguringkula nyakula kulintjaku. Kaya lita panya ngayulu ngaṉmanytju tjanampa iyantjanya tjana ngapartji nyuralakutu wati-iyalku. Kaya lita nyara palunya mantjiṟampa tjunguringkula nyakula wangkara kulin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wanyu wangka wati panya ini Atjiputjanya rawa waṟkarira uwankara wiyantjaku ngaṯalpaṯu wantinytja wiyangku, panya Mayatja Jesulu palunya ngurkantanu palumpa waṟkar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alatjiṯuṉa wangkanyi nyurala lita nyangangka. Wati kutjupangku ngayulu tjakultjunkunyangka lita nyangatja walkatjunu nyurampa, palu kuwari nyangaṉa maṟangku ngayulu alatjiṯulta walkatjunanyi nyanga alatji, “Ngayulu ini Paulanya munuṉa nyuranya rawangku kulilpai.” Ka walka nyanga palulanguṟu nyura kulilku, “Mulapa nyangatja Paulalanguṟu.”Palu ngayunyaṉiya kulinma nyanga tjailangka nyinanyangka munutjuya ngayuku Godala tjapinma.Uwa, alatjiṯuṉa walkatjunu. Ka Godalu nyuranya rawangku pukuḻtjungku kanyin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mayatja tjuṯangku ngapartji kulila! Nyura uti nyurampa waṟkaripai tjuṯa palyanyku kanyinma kuralwiyangku, panya nyura ngapartji nyurampa Mayatja Ilkaṟitjanya kulintjaku ngaṟanyi.Godala Tiṯutjarangku Tjap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kuwari nyurala uwankarangkalta nyangatja piṟuku wangkanyi. Uti nyura Godala tjapinma tiṯutjarangku pakuringkuwiyangku. Tjanyaltuya tjapinma, munuya Godaku pukuḻarira wangkama palula, “Wiṟungkuṉin kanyi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ngayuku kuḻu Godala tjapinma, panya ngayulu mukuringanyi aṉangu tjuṯangka tjukurpa kumpilitja Jesunya Christanyatjara utiṟa wangkanytjikitja. Nyanga palulanguṟuṉiya tjailangka tjarpatjunu, tjukurpa Jesunyatjara wangkanyangka. Palu nyura aṉangu tjuṯaku kuḻu tjapinma tjana kuḻu wangaṉararingkula kulintjaku tjukurpa nyanga Christanyatjara. Munuya ngayuku kuḻu Godala tjapinma ngayulu tjukaṟurungku Godaku tjukurpa utiṟa wangkanytjaku tjanala, panya Godaluṉi tjunu nyanga palumpa, kaṉa puṯu wantir'iyaṉi tjukurpa nyanga palunya.Wiṟuṟaya Nyinama Nyuranya Anantjaku-taw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Jesuku walytja wiya tjuṯangkaya tjunguringkula palyanyku nyinama tjana nyuranya anantjaku-tawara. Munuya kutjupa kutjupa wiṟu tjanampa palyantjikitjangku kuliṟampa mapalkungku tjananya ungama ngulaku paṯantja wiyangku, tjana nyuranya Jesuku walytja kuliṟa ngurkant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tjanala wiṟuṟa palyanyku wangkama. Panya alatji nyura tjanala wangkanyangkaya tjinguṟu nyurala tjapilku piṟuku wangkara utintjaku, ka palulanguṟu nyura uti kulinma paluṟu tjapinnyangka tjukaṟurungku wangkanytjikitjangku tjana kuliṟa nintiringkunytjaku.Uwa alatjiṯuṉa nyurala wangkanyi nyura kulintjaku.Paulalu Maḻpa Tjuṯaku Tjukurpa Iyan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ti nyanga ini Titjikatjalu lita nyangatja nyuralakutu ma-katinyi ngura Kalatjilakutu, munu paluṟu nyurala tjakultjunkuku nganaṉanya, munu nganampa waṟka uwankara nganaṉa palyantja tjuṯa kuḻu. Wati nyanga Titjikatjanya nganampa maḻpa wiṟu mulapa, kala palumpa puḻkaṟa mukuringanyi. Paluṟu ngayunya rawangku alpamilalpai wantinytja wiyangku, panya paluṟu ngali tjungu waṟkaripai Mayatja Jes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wati nyanga palunya ma-iyaṉi nyuralakutu, ka paluṟu nyurala wirkaṟa tjakultjunkuku nganaṉa palya nyinanytja, munu paluṟu nyuranya wangkara kuṉpu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ti kutjupa kuḻu nyurampa nguranguṟu panya pitjanytja palula tjungu ma-pitjanyi wati panya Anitjimanya. Nyanga paluṟu kuḻu nganampa maḻpa wiṟu, kala palumpa puḻkaṟa mukuringanyi. Ka paluṟu pula ma-wirkaṟa nyurala tjakultjunkuku tjukurpa uwankara ngura nyangatjatjara.]]></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2026-09-01T15:01:15Z</dcterms:created>
  <dcterms:modified xsi:type="dcterms:W3CDTF">2026-09-01T15:01:15Z</dcterms:modified>
  <dc:title>Bible.com.au: Kalatjiku 4:1-18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