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tjiku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kuwari nyura kura nyanga uwankara wantinytjaku ngaṟanyi. Mapalku waṟuringkula mirpaṉariwiyangku wantima, munu aṉangu kutjupa ngukaṟa wangkawiyangku wantima, munu aṉangu kutjupa uuḻiṟa ngunti wangkawiyangku wantima, ngalytjurmaṟa wangkawiyangku wantima, munu warkiwiyangku wiṟu kutju wangka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unu ngunti-ngunti wangkawiyangku wantima tjukaṟurungku kutjuya wangkama.Uwa, alatjingantja wiyangkuya wantima alatjiṯu, panya nyura kuwari kulintja kampa kutjuparingu munu kuraku mukuringkunytja wiyaringu. Ngaṉmanytju panya nyura kura nyinara kura kutju palyalpai nyinangi. Palu kuwari nyanga nyura kampa kutjuparingu munu nyura palyanyku kulilpairingu, munu panya nyura kura tjuṯa palyantja wiyaringu. Godalu nyuranya kulintja wiṟuṉu nyura palyanyku kuliṟa nyinanytjaku, munu paluṟu rawangkuṯu nyuranya wiṟulkatinyi nyura wiṟu mulararira palunya puṟunyarinytjaku. Ka nyura palumpa ninti mularari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ara palulanguṟu nyura kulintja wiṟuringkula Godaku walytja uwankarangka tjunguringkula kutjuṯu nyinanyi mauṉṯalpa mauṉṯalpa wiya. Panya Godaku walytja kutjupa tjuṯa aṉangu Jew tjuṯa, ka kutjupa tjara Jew wiya tjuṯa, palu tjana uwankara kutjuringu. Ka kutjupa tjuṯa wati, ka kutjupa tjuṯa tjitji, palu kutjuṯuya. Ka kutjupa tjuṯa ngura kutjupitja, ka kutjupa tjuṯa puṯitja waḻiku ngurpa, kutjupa tjuṯa mayatjangka waṟkaripai, kutjupa tjuṯa walytja mukuringkula waṟkaripai, palu nyanga paluṟu tjana uwankara kutjuṯu nyinanyi Godaku walytjapiti. Panya Christanya Godaku walytja uwankarangka kutjungka kutjungka tjunguringkula nyinanyi, kala palulanguṟu kutjuṯu nyinanyi munula palunya kutju kulini uwankarangka waintari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uranya panya Godalu ngurkantanu palumpa walytjaringkunytjaku. Munu paluṟu nyurampa puḻkaṟa mukuringanyi. Palulanguṟu nyura uti mukulya puḻka Christaku walytja mulapa nyinama. Tjinguṟu nyuralanguṟu kutjupa ngaḻṯutjara nyinanyangkampa nyura nyakula ngaḻṯunytjungku aṯunymaṟa kanyinma wantinytja wiyangku. Munuyanku mukulya pukuḻtju nyinama kurunpa tjaṟuringkula kaṉany-kaṉanypa nyinanytja wiya. Palu purkaṟangkuya wangkama mirpaṉarinytja wiyangku, munuyanku ngapartji-ngapartjingku alpamilan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kutjupangku nyuranya kurannyangkampa uti nyura mapalku mirpaṉariwiyangku palunya kalypangku kuliṟa wantima, panya nyura kura palyannyangka Mayatja Jesulu nyuranya kalypangku wantingu, ka palu puṟunypa uti nyuranku mukulya ngaṟala kalypangku kuliṟa wanti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nyuranku uwankarangku nyangama kurunpa winki mukulya ngaṟala, panya mukulya wiya ngaṟala puṯu nyura pukuḻpa nyinaku. Palu nyuranku mukulya winki ngaṟalampa kurunpa kutjuṯu nyura tjungu nyin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hristalu panya nyuranya palyaṟunguṉu nyuranku kalypa kutjuṯu nyinanytjaku. Palulanguṟuya kalypa tiṯutjara nyinama piṟuku kuraringkunytja wiya. Godalu panya nyuranya mukuringkula walytjanmanu munu paluṟu mukuringanyi nyura tjungu nyinara pukuḻpa nyinanytjaku kutjuṯu ngalytjurmankunytja wi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ya tjukurpa Jesunya Christanyatjara rawangku kulinma kurunpa winkingku. Munuyanku tjukurpa palunya nintingku kulintjatjanungku ngapartji-ngapartjingku wangkara nintinma, munuyanku tjukaṟurungku kutju kulintjaku wangkara markunma. Munuya Godaku puḻkaṟa pukuḻarira kurunpa winkingku inma tjuṯa rawangku inkama irititja tjuṯa munu kuwaritja tjuṯa, munu psalm tjuṯ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kulilaya! Nyura panya kuwari Mayatja Jesuku walytja tjuṯa nyinanyi. Palulanguṟuya paluṟu nintinnyangka kutju kuliṟa palyanma walytjangku kuliṟa palyantja wiyangku. Munuya tjukaṟurungku kutju wangkama. Munuya Mama Godaku pukuḻarira palunya rawangku waḻkunma Jesula Christalawanungku.Tiṯutjara Kalypa Palyanyku Nyinanytj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nyma tjuṯa, kungkawaṟa tjuṯa wanyuya kulinma tjukurpa nyangatja! Uti nyura wati kuringka wangaṉarangku kulinma nyura Jesuku walytja nyin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Kulintjitja Tjuṯa Tiṯutjarangku Kuli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wati tjuṯangku ngapartji kulila! Uti nyura minyma kuriku puḻkaṟa mukuringama munu palunya wiṟuṟa aṯunymaṟa kanyinma kuraringkula wangkanytja wiy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tjitji tjuṯangku ngapartji kulila! Uti nyura Jesuku walytja nyinara mamangka ngunytjungka tiṯutjarangku wangaṉarangku kulinma wantinytja wiyangku. Panya nyura mamangka ngunytjungka wangaṉarangku kulinnyangka Godanya nyurampa puḻkaṟa pukuḻari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mamangku ngunytjungku ngapartji kulila! Utiya nyurampa tjitji tjuṯa palyanyku kanyinma pauntjingaṟa wangkanytja wiyangku. Tjinguṟu tjitji nyurampa puḻkaṟa nguḻuringkula tjituṟu-tjituṟuriku rawangku painnyangka munu kuraringku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waṟkaripai tjuṯangku ngapartji kulila! Uti nyura mayatja mantatja tjuṯangka wangaṉarangku kulinma tiṯutjarangku. Tjinguṟu mayatjangku nyuranya wangkanyangkaya tjukaṟurungku palyanma paluṟu nyakula pukuḻarinytjaku. Munu tjinguṟu paluṟu waṟkaku wangkara wantikatinyangka nyura uti palu puṟunytjuṯu waṟka rawangku palyalkatima ankunyangka wantinytja wiyangku. Panya nyura Mayatja Jesuku walytja nyinanyi. Palulanguṟu nyura uti Jesula wangaṉarangku kuliṟa mayatja mantatja tjuṯaku wiṟuṟa tjukaṟuru waṟkari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wa, waṟka kutjupa kutjupa uwankara wiṟuṟa palyanma kurunpa winkingku. Palya nyura aṉangungka kuliṟa waṟkarima, palu waṟka palyaṟa waintaṟa kulinma Mayatja Jesunya munu paluṟu nyakula pukuḻarinytjaku aṉangu mayatjaku wiṟuṟa palyanma, panya Jesunya nyurampa mayatja puḻka nyinanyi, aṉangungka waintaṟ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tjaya kulinma, panya Mayatja Jesulu nyuranya kalkuṉu ngura nyara ilkaṟitjangka tjukaṟurungku ungkunytjikitjangku nyura mantangka nyanga palyanyku waṟkarinytjitjangka. Panya nyura Mayatja Christaku waṟkarinyi munu nyura mulapa mantjilku kalkuntja panyatja. Palunyakitjaya kurunpa winki wangaṉara waṟkarima mayatja panya mantatj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u aṉangungku rawangku kura palyalkatinyangka Godalu nyakula ngurkantankuku munu palunya tjituṟu-tjituṟu palyalku. Panya Godalu nintingku tjukaṟurungku kutju ngurkantankupai ngunti-ngunti palyanmankupai wi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alu panya Christanya ilunyangka wankaṟa pakaltjingaṉu munu pala palulanguṟu nyuranya kuḻu kurunpa wankaṟa Christala tjunguṉu. Kaya palulanguṟu Godaku aṟa tjuṯa rawangku kulinma. Panya ngura nyara ilkaṟitjangka Christanya mayatja puḻka nyinanyi Mama Godala tju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Godalu kulintjitja tjuṯa tiṯutjarangku kulinma watarkuriwiyangku, munuya mantatja kurakura tjuṯa kulintja wiyangku wanti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nya ngaṉmanypa nyura kura nyinangi watarku alatjiṯu Godanya kulintja wiya, munu panya nyura palulanguṟu Godanya kulinu munu kura uwankara wantingu, panya aṉangu wiyaringkupai ka nganaṉa palumpa watarkuripai, nyara palu puṟunypa nyura Godaku walytjaringkula kuraku watarkuringu. Munu nyura kuwari kampa kutjuparira Jesula Christala tjungu wanka nyinanyi Godala miṟangka. Palu nyangatjaya watarkitja tjuṯangku puṯu kuli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nyura Christaku mulamularingkula palula tjungu wanka nyinanyi. Ka paluṟu ngula maḻaku pitjala aṉangu tjuṯangka miṟangka ngaṟaku, ka nyura kuḻu palula tjunguringkula ngaṟaku palya mulapa pitalytji puḻkangka.Godalulanya Kulintja Wiṟulpai Palyanyku Kuliṟa Nyin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nyura kura kulilwiyangku wantima. Munu aṉangu kuritjaraku nyakula mukuringkuwiyangku wantima, munu kuri walytjaku kutju mukuringama. Ka nyiṯayirangku uti kungkawaṟa kutjupangka kutjupangka ngariwiyangku wantima munu kuri walytja aḻṯima. Ka kungkawaṟangku ngapartji uti wati kutjupa kutjupangka ngariwiyangku wantima munu kuri walytjaku kutju paṯaṟa nyinama. Uwa kura kutjupa kutjupa tjuṯa nyanga palu puṟunypa uwankaraku mukuringkuwiyangku wantima munu palyaku kutju mukuringama. Munuya manyuringkunytja wiyangku wantima, panya aṉangu kutjupa kutjupa utitjaku manyuringkula Godalanguṟu paṯuringanyi munu utitja tjuṯa kutju tiṯutjarangku waṉaṟin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kura nyanga palu puṟunypa tjuṯaya kulilwiyangku wantima panya aṉangungku kura nyanga puṟunypa tjuṯa palyaṟa Godala tungunpunganyi, ka Godanya palumpa mirpaṉarip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yura kuḻu panya ngaṉmanytju Godala tungunpungkula kura nyanga palunya tjananya palyaningi.]]></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2026-06-09T23:10:54Z</dcterms:created>
  <dcterms:modified xsi:type="dcterms:W3CDTF">2026-06-09T23:10:54Z</dcterms:modified>
  <dc:title>Bible.com.au: Kalatjiku 3:1-25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