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jiku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ṟu tjana tjukurpa kutjupa tjuṯa nyuranya nintintjikitja mukuringanyi, palu tjananya kulintja wiyangku wantima, panya nyura Christala kutjuringkula palumpa iwarangka ananyi munu palulanguṟu nyura yaaltji-yaaltji iwara kutjupaku mukuringkuku? Wiya nganaṉa palumpa iwarangka ankula iwara kutjupa tjuṯaku mukuringkunytja wiyaringu, panya Christaku iwara wiṟu mulapa kutjupa tjuṯangka waintaṟa alatjiṯu ngaṟanyi tiṯutjara. Paluṟu mayatja puḻka mulapa nyinanyi mayatja kutjupa uwankarangka waintarira, mayatja arkayitja ilkaṟitja tjuṯangka munu mantatja tjuṯangka kuḻu waintarira nyinanyi. Nyara paluṟu nyurala tjungu nyinanyi. Kaya palulanguṟu ngunti wangkapai tjuṯa waṉantja wiyangku wanti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ṉmanypa panya nyura watarku nyinara kura kutju palyantjikitja mukuringkupai. Palu kuwari nyura Christala tjunguringkunyangka paluṟu nyuranya kulintja kampa kutjupanu nyura kuraku mukuringkuwiyangku wantinytjaku. Nyangatja Christalu kutjungku nyuranya kampa kutjupanu, panya aṉangu puṯu walytja kampa kutjuparira palyaringku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nya nyuranya uṟungka baptise-katinytja kulinma! Panya uṟungka unngu tjarpanytja nyara paluṟu nintini ilunytja, panya Christanya nyurampa anga-ilungu. Munu uṟunguṟu ngalya-pakantja nyara paluṟu nintini wankaringkula pakantja, panya Christanya nyurampa ngalkilpa anga-ilunytjatjanu wankaringkula pakaṉu. Panya Godalu witulya puḻkangku Christanya ilunyangka wankaṟa pakaltjingaṉu, munu nyuranya kuḻu aṟa nyanga palunya kuliṟa mulamularingkunyangka palu puṟunypaṯu wankaṟa pakaltjingaṉu palumpa walytjaringkula iwara tjukaṟurungka an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yura ngaṉmanypa miri puṟunypa nyinangi Godanya kulintja wiyangku wantira, panya nyura kura rawangku palyalkatingi munu nyura puṯu wantingi, munu panya nyura Moseku tjukurku ngurpa nyinangi munu nyura walytjangku kutju kulilpai. Uwa nyura miri puṟunypa nyinangi kura kutju kuliṟa, palu Godalu nyuranya miri puṟunypa nyinanyangka nyakula Christalawanungku wankaṟunu palumpa walytjaringkunytjaku. Godalu panya nganaṉanya kura uwankara palyantjitjanguṟu kalypangku pungkuwiyangku want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nampa kura uwankara nyiringka puṟunypa ngaringi nganaṉa panya palyantja tjuṯa munu Godala tungunpungkunytja uwankara. Ka kura nyanga palula tjanalanguṟu Godalu nganaṉanya wiyantjaku ngaṟangi. Palu panya Christanya nganampa ngalkilpa ilungu puṉu kaṯakutjarangka. Ka Godalu puṉungka ngaṟanyangka nyakula wangkangu, “Nyangatja ngayuku katja nyurampa ngalkilpa anga-ilunyi nyura ilunytjaku-tawara. Kaṉa palulanguṟu nyurampa kura uwankaranguṟu nyuranya kalypangku wantinyi alatjiṯu pungkunytjikitjangku kulintja wiyangku.” Alatji paluṟu wangkara nganampa kura uwankara wiyaṉu Christanya nganampa ngalkilpa ilu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ṟu Christanya ilunytjitjanguṟu mayatja mamu kurunitja tjuṯa katu ngaṟanyangka tjaṟuṉu uparingkunytjaku. Paluṟu tjananya witiṟa iṯarikatingu tjuṯa miṟangka nyakula kulintjaku, “Mulapa Godalu tjananya upa mulapa palyaṉu Christalawanungku.”Ngunti Wituwitunnyangka Kulilwiyangku Want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lilaya! Panya kutjupa tjuṯangku nyuranya kuranmankupai kutjupa kutjupa tjuṯa ngalkula tjikinnyangka. Panya tjana nyanga alatji kulilpai, “Utila mai, kuka ini nyanganpa ngalkuwiyangku wantima munula tjuratja ini nyanganpa kuḻu tjikilwiyangku wantima.” Palu alatjiya ngunti kulilpai munuya ngalkula tjikinnyangka nyakula nyuranya ngunti aṉanguṟa wangkanyi. Palu nyura tjananya kuliṟa wantima.Munu panya nyuranya inmanguṟu kuḻu aṉanguṟa wangkapai. Ka nyura tjananya kuliṟa wantima panya tjana alatji kulilpai ngunti, “Utila inma irititja tjuṯa kuḻu palyalkatima panya Godalu Mosela wangkanytjitjangka inma palyantjaku ngaṟapai kuḻi kutjupa kuḻi kutjupa munu nyiṉnga kutjupa nyiṉnga kutjupa, kala uti wantinytja wiyangku palyanmaṯu. Munula uti inma panyatja kuḻu piṟa ma-ngarinyangka palyanma, munula panya Saturday tiṯutjarangku inma kanyinma.” Palu nyanga alatjiya ngunti kulilpai munuya inma palunya tjananya wantinyangka nyakula nyuranya aṉanguṟa wangkapai. Palu nyura tjananya kuliṟa wantima panya tjanaya nyuranya ngunti kuranmananyi nintingku-pal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tjana aṟa nyanga irititja tjuṯa ngunti puḻkantjikitjangku wangkara wituwitulpai tjananya waṉantjaku. Palu aṟa nyanga paluṟu tjana aṉangu wiltja puṟunypa. Panya nganaṉa aṉangu wiltja wirkankunyangka nyakula kulilpai, “Munta, aṉangu pitjanyi.” Munula aṉangu panya paluṟu wirkankunyangka palula wangkapai wiltjangka wiya. Pala palu puṟunypala aṟa irititja tjuṯa nyakula kulilpai Christanya pitjanytjaku. Palu panya Christanya pitjangu alatjiṯu, kala uti aṟa irititja tjuṯa wantira palunya kutju waintaṟa kulin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ngunti wituwitulpai tjuṯangkaya kulilwiyangku wantima! Panya paluṟu tjanaya kaṉany-kaṉanytju alatji ngunti wangkapai, “Nganaṉanya puṟunytjuya Godanya waḻkunma kurunpa tjaṟuringkula, munuya angelpa tjuṯa kuḻu waḻkunma!” Palu alatjiya ngunti wituwitulpai, munuya kuliṟa wantinyangka nyuranya aṉanguṟa wangkapai. Ka uti nyura tjananya kulilwiyangku wantima, panya tjana tjukurmaṟa nyakunytjatjanungku tjukaṟurungku-palku wangkapai. Tjana kaṉany-kaṉanytju wangkapai nintingku-palku, palu tjana walytjangku kuliṟa wangkapai Godalanguṟu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nyanga tjananyaya kuliṟa wantima, panya tjana Christala mayatja puḻkangka tjungu ngaṟanytja wiyaringu. Panya Godalu Christanya tjunu palumpa walytjapitiku mayatja puḻka nyinanytjaku, ka paluṟu nganaṉanya uwankara tjunguṟa kanyini kutjuṯu wanka nyinanytjaku. Alatji Godalu palyaṉu nganaṉa Christala tjungu ngaṟala kuṉpu puḻkaringkunytjaku. Panya pulyku munu tarka tjungu ngaṟapai nganaṉa paḻtjuṟa kuṉpu ngaṟanytjaku, pala palu puṟunypa Godalulanya Christalawanungku kanyini kuṉp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nya nyura munu Layata-tjiyanya nguraṟa tjuṯangku kuḻu ngayunya nyakunytja wiya. Ka palu puṟunypa ngura kutjupitja tjuṯangku kuḻu ngayunya nyakunytja wiyaṯu. Palu ngayulu palunya tjananya munu nyuranya kuḻu puḻkaṟa alpamilantjikitja mukuringanyi nyura uwankara Godanya tjukaṟurungku waṉantjaku munuṉa rawangku nyurampa Mamala tjapil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Christanya panya nyurampa kuranguṟu ngalkilpa anga-ilungu munu nyuranya kampa kutjupanu palunya kutju kulintjaku aṟa mantatja tjuṯa wantira. Palu nyaaku nyura tjukurpa nyanga mantatja tjuṯa rawangku kulilpai? Munu nyura nyaaku kutjupangku nyuranya painnyangka mai kutjupa tjara ngalkuwiyangku wantipai, munu kutjupa kutjupa tjuṯa pampulwiyangku wanti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aṟa nyanganpa aṉangungku kulintja uwankara, kaya mulamularingkuwiyangku wantima. Panya aṟa nyanga paluṟu tjana unytju ngaṟanytjatjanu wiyaringku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aṉangu kutjupa tjuṯangku aṟa nyanga palunya tjananya kuliṟa angelpa tjuṯa pupakatira waḻkulpai, munuya kuṉṯanytju-palku nyinapai, munuyanku walytjangku puntu pikantankupai. Palu wiya, aṟa nyanga palunya tjananya palyaṟaya puṯu kampa kutjuparira palyaringkupai. Palu aṉangu Christaku mulamularingkula kutju palyaringku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gayulu mukuringanyi nyuranku tjungu mukulya nyinanytjaku panya nyanga alatji nyinara nyura kurunpa raparingkuku. Munuṉa mukuringanyi nyura tjukurpa Christanyatjara kuliṟa puḻkaṟa nintiringkula uti kulintjaku. Tjukurpa nyangatja panya Godalu kumpilpa kanyiningi palu kuwari nyanga paluṟu utinu katja palumpa iyaṟ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Christalu kutjungku tjukurpa kumpilpa ngaṟanytja uwankara utiṟa nintilpai. Ka nyura Christanya kutju kuliṟampa ninti mularariku Godaku tjukurpa uwankar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kutjupa tjuṯangku tjinguṟu nyuranya ngunti kuralku wiṟu-palku wangkara, kaṉa nyurala tjukurpa nyangatja wangkanyi nyura tjukaṟurungku kuliṟa tjanala kulilwiyangku wantinytjaku panya ngunti wangkapai tjuṯ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yulu nyuranya rawangku kulini nyura ngunti kulintjaku-tawara. Ngayulu paṯu nyinanyi nyuralanguṟu palu nyuranya kulinnyangka ngayuku kurunpa nyurala tjungu nyinanyi. Munu ngayulu nyurampa puḻkaṟa pukuḻarinyi panya nyura tjungu ngaṟala Jesuku Christaku tiṯutjara mulamularingkunyangka.Christala Tiṯutjara Tjungu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Uwa, nyura panya tjukurpa wiṟu kuliṟa Jesuku Christaku mulamularingu nganampa Mayatjaku. Palulanguṟuya tjukurpa pala palulawanu Jesula tjungu nyinama mauṉṯalparingkunytja wiya. Tiṯutjarangkuya Jesuku tjukurpa wangaṉarangku kulinma wantinytja wiyangku, munuya tjukaṟuru palulawanu kutju rapa mulapa nyinama tjukurpa ngunti kulintja wiya. Munuya Godaku puḻkaṟa pukuḻarira palunya rawangku waḻkunma panya nyuranya wiṟuṟa kanyin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lilaya! Tjinguṟu nyuranya aṉangu kutjupa tjuṯangku wituwitulku Godaku iwara wantira tjananya waṉantjaku. Palu kuliṟaya wantima tjananya waṉantja wiyangku, panya paluṟu tjana ninti puḻkangku-palku tjukurpa wiṟu-palku wangkapai. Palu palumpa tjanampa tjukurpa ngunti alatjiṯu ngaṟanyi tjukaṟuru wiya, panya tjana aṉanguku tjukurpa tjuṯa kulilpai irititja tjuṯa, munuya tjukurpa mantatja tjuṯa kutju kulintjatjanungku wangkapai. Palu tjukurpa nyanga paluṟu tjana kura Christalanguṟu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ura tjananya kulilwiyangku wantima, panya tjana Christanya ngunti-palku kulilpai. Palu Christanya panya Godanya alatjiṯu. Mulapa paluṟu aṉanguringu nganaṉanya puṟunypa, palu kurunpa paluṟu Godanya alatjiṯu nyinangi, munu kuwari paluṟuṯu alatjiṯu nyinanyi.]]></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2026-09-01T13:16:55Z</dcterms:created>
  <dcterms:modified xsi:type="dcterms:W3CDTF">2026-09-01T13:16:55Z</dcterms:modified>
  <dc:title>Bible.com.au: Kalatjiku 2:1-23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