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3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Kalatjiku 1: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atjili tjapilpai nyura nintiringkula Mayatja Godalawanu tjukaṟuru nyinanytjaku, paluṟu nyakula pukuḻarinytjaku. Panya ngali mukuringanyi nyura rawangkuṯu tjukaṟurungku palyantjaku mukulyangku, munuli piṟuku mukuringanyi nyura Godaku rawa nintiringkunytjaku. Uwa, rawangkuli Godala tjapilpai paluṟu nyuranya alatji palyantj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danya panya witulya pitalytji puḻkanya nyinanyi, kali palula nyurampa tjapilpai nyuranya puḻkaṟa witulyankunytjaku nyura kurunpa raparingkula palunya rawangku kulilkatinytjaku wantinytja wiyangku. Munuli piṟuku nyurampa tjapilpai kutjupangku nyuranya kurannyangka munta tjinguṟu anannyangka nyura kuliṟa kuraringkuwiya pukuḻpa nyinanytjaku Godaku witulyatja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li nyurampa tjapilpai nyura Mama Godanya pukuḻṯu waḻkuṟa wiṟunmankunytjaku panya paluṟu nyuranya kuranguṟu wankaṟunu nyura ngura ilkaṟitjangka wirkaṟa pitalytji puḻkangka nyinanytjaku. Panya paluṟu kalkuṉu palumpa walytja uwankara palula tjunguringkula wanka tiṯutjara nyinanytja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nya Satantu aṉangu tjuṯa mungawaḻuṟungka katiṟinkupai iwara kurangka. Kalanya Godalu iwara kuranguṟu mantjiṟa palumpa katjangka tjunguṉu paluṟu nganaṉanya iwara palyangka katiṟinkunytjaku. Katja nyara palumpa panya Godanya puḻkaṟa mukuringkup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nu pala palulawanungku panya Godalu nganaṉanya Satantanguṟu wankaṟunu Jesunya nganampa kuranguṟu ngalkilpa anga-ilunyangka, munulanya pala palulanguṟu Godalu nganaṉanya kura palyantjitjanguṟu kalypangku pungkuwiyangku wantinyi.Christanya Puḻka Mulapa Uwankarangka Waintarinyt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odanya panya arkayi nyinanyi. Nganaṉa palunya nyakunytja wiya, palu nganaṉa palumpa katja Jesulanguṟu kutju Godanya kulini. Panya Jesunya puḻka mulapa nyinanyi Godalu paluntjitja uwankarangka waintari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nya palulawanungku Godalu uwankara mulapa paluṟa tjunu mantatja tjuṯa, ilkaṟitja tjuṯa kuḻukuḻu, panya uti ngaṟanytjitja tjuṯa munu arkayitja tjuṯa kuḻu, angelpa tjuṯa, munu mayatja ilkaṟitja kutjupa kutjupa tjuṯa kuḻu paluṟu Jesulawanungku tjunu. Nyara palulanguṟu Jesunya puḻka mulapa nyinanyi uwankarangka waintarinytja. Ka panya uwankara Godalu palyantja ngaṟanyi Jesuku palumpa kutjuku alatjiṯ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yara paluṟu panya kuwaripatjara mulapa uwankara wiyangka nyinangi Jesunya, munu palulanguṟu mantatja ilkaṟitja uwankara palyantjatjanungku paluṟu rawangkuṯu kanyiningi palyantja uwankara, munu kuwari kuḻu uwankara kanyini tjungu ngaṟanytja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Uwa, Jesunya panya mayatja katutja puḻka mulapa nyinanyi, panya paluṟu Godaku walytja uwankara kanyini mayatja puḻkangku. Paluṟu nganaṉanya kurunpa wankaṟu kanyilpai palumpa walytjapiti, panya paluṟu-waraṟa ilunytjatjanu wankaringu mayatja puḻka mulapa nyinanytjikitja uwankarangka waintarinyt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nya Godalu kulinu palumpa katja palunya puṟunypa alatjiṯu nyinanytjaku, kala palulanguṟu Godanya uti kulini Christalanguṟu, panya paluṟu Godanya alatjiṯ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alu Ngaṉmanytju Wangka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dalu panya nganaṉanya palumpa katjangka tjunguṉu, paluṟu nganaṉanya mayatjangku kanyintjaku. Paluṟu alatjingaṉu panya paluṟu mukuringangi palumpa katjawanungku mantatja ilkaṟitja uwankara wiṟuntjikitjangku. Paluṟu mukuringangi uwankara palula piṟuku tjunguringkunytjaku, munu palulanguṟu palumpa katja mantakutu iyaṉu puṉu kaṯakutjarangka ilura milkaḻi tjutinytjaku aṉangu tjuṯaku ngalkilp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panya nyura ngaṉmanypa Godalanguṟu watarku mauṉṯalpa nyinangi, panya nyura palumpa kuraringkula kura tjuṯa palyaning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lu kuwari palumpa katja puntu winki ilunytjitjanguṟu Godalu nyuranya ngalkinu palula kalypa nyinanytjaku, nyura palulakutu palya mulapa wirkankunytjaku kura wiya alatjiṯ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lu nyuranya wantikatinytjaku-tawara tjukurpa wiṟuku rawa mulamularingama wantinytja wiya. Munuya Jesunya kutju tiṯutjarangku waṉanma wantinytja wiyangku. Munu panya Godalu nyuranya ngura ilkaṟitjangka wirkakatinytjikitjangku kalkunnyangkaya rawangku kuliṟa raparingama palumpa. Kalkuntja nyanga palumpa panya nyura ngaṉmanytju kuliṟa mulamularingu tjukurpa wiṟu Jesuku nyurala tjakultjunkunyangka. Tjukurpa nyanga palunya panyaya manta winkingka ankula tjakultjunangi aṉangu uwankarangka. Kaṉa ngayulu kuḻu tjukurpa nyanga palunya wangkapai nyinanyi.Godalu Paulanya Wituntja Tjukurpa Para-wangkanytja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Jesunya wantipai tjuṯangku ngayunya ngukalpai ngayulu tjukurpa Jesunyatjara aṉangu tjuṯangka para-wangkanyangka. Palu ngayuluṉatju pukuḻpa alatjiṯu nyinanyi, panya ngayulanguṟu aṉangu tjuṯa mulapa Jesuku mulamularingu. Kaṉiya Jesunya wantipai tjuṯangku ngayunya kuranmananyi, munuṉiya atuṉi munu punganyi munu tjailangka tjarpatjunanyi. Palu ngayulu nyanga pikawanu pukuḻpa nyinanyi Godaku walytja tjuṯaringkunytjaku, panya Jesulu alatji wangkangu, “Panya ngayunya puṟunypaṯuya kutjupa tjuṯangku nyuranya pikantankuku ngayuku waṟka palyannyangk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ngayulu Jesuku walytja tjuṯangka tjakultjunkupai panya Godaluṉi waṟka nyangatja ungu tjukurpa palumpa winki nyurala utiṟa wangkanytja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anya tjukurpa nyanga palunya Godalu iritinguṟu rawangku kumpilpa kanyiningi. Palu kuwari nyanga paluṟu utiṟa nintinu palumpa walytja tjuṯangk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aluṟu mukuringangi tjana uti kulintjaku tjukurpa nyanga kumpilitja. Tjukurpa nyanga paluṟu panya Jew tjuṯaku kutju wiya, palu aṉangu ngura uwankaranguṟu kuliṟa pukuḻarinytjaku panya Godalu tjananya kuḻu wankaṟunkunytjaku ngaṟanyi.Tjukurpa paluṟu alatji wangkanyi,“Christanya panya nyurala nyinanyi, ka pala palulanguṟu nyura kurunpa rapangku paṯaṉi Christalu nyuranya ngula Godaku ngurangka wirkakatinytjaku pitalytji puḻkangk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alulanguṟula aṉangu uwankarangka tjukurpa Christanyatjara para-wangkanyi. Nganaṉa tjananya purkaṟangku nintilpai Godaku tjukurpa uti kulintjaku munula tjananya markulpai iwara palyangka kutju ankunytjaku. Panya nganaṉa mukuringanyi Christaku walytja uwankara Godala tjukaṟurungku wirkakatinytjikitja tjana palula miṟangka palya mulapa ngaṟanytja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yanga palunyakitjaṉa Jesuku walytja tjuṯangka rawa puḻkaṟa waṟkarinyi pakuringkuwiya, Jesulu ngayunya witulyangku kuṉpunnyangk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wa, Jesuku walytja tjuṯa! Ngayuluṉa Paulalu lita nyangatja nyurampa walkatjunanyi ngura pala Kalatjila nyinanytja tjuṯaku. Panya Godaluṉi ngurkantaṟa tjunu Jesuku Christaku tjukurtjara waṟkarinytjaku munuṉi wituṟa iyaṉu palumpa tjukurpa aṉangu tjuṯangka tjakultjunkunytjaku. Katju maḻpa ngayula tjungu nyinanyi kuwari Timitjinya nyuntumpa nganampa panya walytja Jesulanguṟu. Munuli nyanga paluṟu ngali tjunguringkula lita nyangatja nyuralakutu ma-iyaṉi, Godaku walytja tjuṯakutu. Nyura panya ngalimpa walytja Christalanguṟu munu palula tjungu nyinara palunya mulamulangku waṉaṉi.Ka Mama Godalu nyuranya pukuḻtju puḻkangku kanyinma munu nyuranya kurunpa rapaṟa pukuḻmanama.Paulalu Tjanampa Godala Tjapintj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Panya Timitjilu ngali nyurampa Godala tjapilpai, Mayatja Jesuku Christaku Mamangka, munuli tjapiṟa nyuralanguṟu palunya rawangku waḻkulpai panya ngali kulinu nyura Jesuku puḻkaṟa mulamularingkunytja, munu Godaku walytja uwankaraku puḻkaṟa mukuringkunytja. Nyara palulanguṟuli nyurampa pukuḻarira Godanya waḻkulpa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nya ngaṉmanytjulpi nyura kulinu tjukurpa wiṟu nyurala tjakultjunkunyangka, tjukurpa panya mulapa Jesunyatjara. Nyura panya ngaṉmanytju kulinu Godalu nyuranya ngura ilkaṟitjangka wirkakatinytjikitjangku kalkunnyangka. Munu kalkuntja nyanga palunya kuliṟa nyura raparingu munu panya pala palulanguṟu nyura rawa Jesuku mulamularingangi munu panya nyura Godaku walytja tjuṯaku kuḻu puḻkaṟa mukuringkupa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lu tjukurpa wiṟu nyanga palunyaya ngura winkingka wangkara lipintanangi, kaya kuliṟa mulamularingangi aṉangu winkingku, munuya mulamularingkula ma-tjukaṟururingangi. Ka nyura kuḻu palu puṟunyaringu tjukurpa wiṟu kuliṟa, panya nyura mulapa nintiringu Godanya nyurampa ngaḻṯunytju pukuḻtju nyinanytja kuliṟ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jukurpa nyangatja wati panya Papuṟatjalu nyurala tjakultjunu watarku nyinanyangka. Paluṟu ngalimpa maḻpa wiṟu panya paluṟu nganaṉa Christaku waṟka wangaṉarangku kuliṟa palyalpai. Munu ngali palunya nyuralakutu iyannyangka paluṟu nyurala tjukaṟuru waṟkaringi nyura Godaku walytjaringkunytj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yara paluṟu ngalila tjakultjunangi nyura Godaku walytja tjuṯaku wangaṉara mukuringkunytja Kurunpa Miḻmiḻṯu nyuranya mukulyankunyangk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li nyangatja kulintjatjanungku nyurampa rawangku Godala tjapilpai wantinytja wiyangku. Ngali tjapilpai Kurunpa Miḻmiḻṯu nyurala rawangku nintintjaku nyura tjukaṟurungku kulintjaku uwankara Godalu panya wangkanytjitja.]]></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2026-06-28T12:01:12Z</dcterms:created>
  <dcterms:modified xsi:type="dcterms:W3CDTF">2026-06-28T12:01:12Z</dcterms:modified>
  <dc:title>Bible.com.au: Kalatjiku 1:1-29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