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32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odalu Israelkunu Tjuṯa Ngula Wankaṟunkunytjikitjangku Kalku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Mayatjalu piṟuku wangkangu, “Palu ngula aṟa kutjupa ngapartji utiringkuku, ka ukiṟi maitja ngura lipiwanu pakaṟa puḻkaringkuku munu tiṯutjara mai puḻkatjara ngaṟaku wiyaringkunytja wiya aṉangu tjuṯangku rawangku urantjaku. Ka palu puṟunypaṯu mai kiṟipitji puḻka mulapa ngura lipiwanu pakalku, kaya aṉangu tjuṯangku mai tiṯutjarangku mantjilku munuya wama puḻka mulapa rawangku palya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palulanguṟu ngula aṉangu panya ngayuku walytja tjuṯa ngura panya nyanganguṟu katinytja tjuṯa maḻakungku ngalya-katiku ngura walytjakutu ngura nyanga Israeltakutu. Kaya tjana piṟuku maḻaku tjunguringkula waḻi kutjupa tjuṯa palyalku, panya warmaḻangku palumpa tjanampa waḻi uwankara ngaṉmanytju piḻuntaṟa wiyaṉu. Munuya mai kiṟipitji tjuṯa piṟuku pakaltjingaṟa wama walytjangku palyaṟa ngura walytjangka tjikilku. Munuya mai ukiṟi tjuṯa kuḻukuḻu tjanampa kaana tjuṯangka pakaltjingaṟa kuṟuringkunyangka mantjiṟa ngalkula pukuḻpa mulapa tiṯutjara nyin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gayulu tjananya maḻakungku ngura walytjangka tjunkuku Israelta, ka kutjupa tjuṯangku tjananya piṟuku katinytja wiyaringkuku, panya ngayulu palunya tjananya ngura nyanga palunya ungu paluṟu tjana rawa nyinanytjaku ngura walytjangka.” Alatji Mayatja Godalu tjanala wangka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nyangu Mayatja Godanya timpula unngu ngaṟanyangka pitjilta itingka. Ka paluṟu kutjupangka wangkangu alatji, “Timpula katutja puḻkaṟa pungama ka uwankara puḻkaṟa uri-urima, ka katunguṟu piḻukatira punkanma aṉangu tjuṯangka katangka tjana unngu ngaṟala waḻkunnyangka, kaya uwankara iluku. Palu maṉkurpa tjinguṟu wankaringkula ngaṟanyangka ngayulu iyalku warmaḻa palunya tjananya pungkula wiyantjaku alatjiṯu, kaya uwankara iluku kutjupa wankaringkula wirtjapakantja wiya alatjiṯ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jinguṟu kutjupa tjara ngayuku nguḻuringkula manta unngu tjawaṟa tjaṟu mulapa tjarpaku miri tjuṯaku ngurakutu, kaṉa tjananya uwankara waṉaṟa witiṟa tjaṟunguṟu ilalku. Tjinguṟu kutjupa tjara nguḻuringkula ilkaṟingka katu mularkutu tatilku, kaṉa tjananya witiṟa waṉiku mantakutu. Uwankaraya puṯu ngayulanguṟu wirtjapakaṟa wankaring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tjupa tjara tjinguṟu puḻi murpu ini Kamilta katukutu tatiṟa kumpiṟa nyinaku, kaṉa tjananya nguriṟa witilku. Kutjupa tjara tjinguṟu uṟu puḻkangka unngu tjarpara ngaṯi puḻkangka kumpiṟa nyinaku ngayulu nyakunytjaku-tawara, palu ngayulu waṉampi puḻka palula tjanalakutu iyalku tjananya patjaṟa iluntan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ya warmaḻangku tjara kutjupa witiṟa karpiṟa katiku tjanampa ngurakutu, palu ngayulu warmaḻa palunya tjananya wituwitulku tjananya pungkula iluntankunytjaku, kutju wankaringkunytjaku-tawara. Panya ngayulu tjananya aṯunymankuwiyangku uwankara wiyantjikitjangku kulini.” Alatji Mayatja Godalu wangk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wangkangu, “Ngayulu Mayatja Puḻkangku nyuranya nyanganyi Israelkunu tjuṯangku kura rawangku palyannyangka munuṉa nyakula nyuranya pungkula wiyalku. Palu ngayulu nyuranya uwankara wiyantja wiya maṉkurpa wantinyi wankaringkula nyina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yulu wangkaku nyurampa mirpaṉtju tjuṯa pitjala nyurampa puḻkaṟa pikaringkunytjaku, kaya nyuranya kura palyalpai tjuṯa wakaṟa pungkula wiyalku munuya tjara kutju palya nyinapai tjuṯa wanka katiku tjanampa ngurakutu ngura malikitja tjuṯ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kura palyalpai tjuṯaya kaṉany-kaṉanytju wangkapai alatji, ‘Nganaṉa palya nyinanyi, kalanya Godalu wankaṟu kanyilku.’ Palu tjananya uwankara warmaḻangku waṯaparaṟa wakaṟa iluntankuku.”]]></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2026-05-31T08:37:31Z</dcterms:created>
  <dcterms:modified xsi:type="dcterms:W3CDTF">2026-05-31T08:37:31Z</dcterms:modified>
  <dc:title>Bible.com.au: Aimatjaku 9:1-15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