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imatjaku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ana Kura Palyantjitjanguṟu Godalu Tjanampa Pika Iyantjikitjangku Kalku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Mayatja Godaluṉi nintinu tjukurpa, kaṉa nyangu paluṟu tjiṉṯilyka mungilyi mulapa palyaṟa iyannyangka kapuṯu alatjiṯ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tjiṉṯilyka paluṟu tjana pitjangu munuya mai ukiṟi mantangka pakaltjingantja uwankara ngalkula wiyaṉu. Kaṉa nyara palunya nyakunytjatjanungku ngayulu Mayatja Godala pupakatira tjapiningi, “Mayatja God, wanyulampa kalyparingama munulampa kutjupa kutjupa iyantja wiyangku wantima! Tjinguṟu tjiṉṯilyka tjuṯangku uwankara ngalkula wiyannyangkampa nganaṉa mai-tjiratja uwankara iluku, panya nganaṉa aṉangu Israelkunu maṉkur-maṉkurpa nyinanyi munula uparingu alatjiṯ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ulapa Mayatjalu kuliṟa ngaḻṯuringu nganampa munu wangkangu, “Uwa, nyanga palu puṟunypaṉa palyantja wiyangku wanti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ṉi paluṟu piṟuku nintinu tjukurpa kutjupa kuḻi puḻkatjara. Kaṉa nyangu Godalu kuḻi puḻka palyannyangka manta Israelta. Ka kuḻi nyara paluṟu ngaṟanyangka ailuru puḻkaringu, ka manta winkingka ukiṟi puṉu kuḻukuḻu uwankara wiyaringkula piḻṯiringu, munu manta unngu mina ngarinytja kuḻu uwankara piḻṯir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ṉa nyangatja nyakula Godala puḻkaṟa ngatjinu wangkara, “Mayatja God, wiṟungkulanya wantima! Tjinguṟu nganaṉa uwankara iluku kapi-tjiratja mai-tjiratja, panya nganaṉa aṉangu Israelkunu maṉkur-maṉkurpa nyinanyi, munula uparingu alatjiṯ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Mayatja Godalu kulinu munu paluṟu nganampa piṟuku ngaḻṯuringu munu wangkangu, “Uwa, nyanga palu puṟunypaṉa palyantja wiyangku wantiku alatjiṯ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2026-06-28T12:00:38Z</dcterms:created>
  <dcterms:modified xsi:type="dcterms:W3CDTF">2026-06-28T12:00:38Z</dcterms:modified>
  <dc:title>Bible.com.au: Aimatjaku 7:1-17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