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41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imatjaku 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2026-06-14T08:21:09Z</dcterms:created>
  <dcterms:modified xsi:type="dcterms:W3CDTF">2026-06-14T08:21:09Z</dcterms:modified>
  <dc:title>Bible.com.au: Aimatjaku 6:1-14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