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kunu Tjuṯangku Kura Tjuṯa Palya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Godalu nyurala piṟuku wangkanyi alatji, “Nyura panya kura tjuṯa rawangku palyalpai. Munu nyura wati panya kuutpaku mayatjangku tjukaṟurungku ngurkantankunyangka palumpa puḻkaṟa kuraringkupai, munu nyura aṉangu kutjupa kuutpangka tjukaṟurungku wangkanyangka anal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nyura aṉangu ngaḻṯutjara tjuṯa kuraṟa pungkupai, munu nyura tjananya pauntjingaṟa wangkapai nyuranya mai ungkunytjaku mani ngapartji ungkunytja wiyangku. Uwa, nyura waḻi wiṟu tjuṯa palyaṉu pukuḻpa nyinanytjikitjangku munu nyura mai kiṟipitji tjuṯa kaanangka pakaltjingaṉu tjuratja wiṟu palyaṟa tjikintjikitjangku. Palu nyura ngaḻṯutjara tjuṯa kurannyangka ngayulu nyuranya waḻi palula tjanalanguṟu pakaltjingalku, ka nyura tjuratja panya wiṟu tjikintja wiyaringkuku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ninti nyura kura palyantja uwankaraku. Nyura tiṯutjarangku kura palyalkatipai. Nyura aṉangu tjuṯa tjukaṟurungku palyannyangka tjananya nguwanpa iluntankupai. Munu panya nyura tjanala mani tjulyantjikitjangku ngunti wangkara pauntjingalpai. Munu nyura ngaḻṯutjara tjuṯa kuutpakutu katinyangka wantipai tjananya alpamilaṟa anga-wangkanytja wiyangku. Ka anga-wangkanytja wiyangka kuutpaku mayatjangku palunya tjananya ngunti ngurkantankupai munu tjananya wiyanguṟu alatjiṯu pungkunytjaku wituwitu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yanyku Nyinanytja Godanya Pukuḻar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ura alatji wangkapai, “Godanya mulapa nganaṉala nyinanyi.” Ka paluṟu nyurala nyinanyangkampa nyura uti wiṟu tjuṯa kutju palyanma kura tjuṯa palyantja wiyangku munu nyura alatji palyaṟa wankaṟu alatjiṯu nyinaku. Ka Mayatjanya mulapa nyurala tjungu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uti nyura Israelkunu tjuṯangku kura uwankara wantima, munu palya nyinara wiṟu tjuṯaku kutju mukuringama. Munu nyura uti aṉangu tjuṯa alpamilanma kuutpaku tjunkunyangka tjukaṟurungku wangkanytjaku munu kutjupa tjuṯangku kuutpaku mayatjangka ngunti wangkanyangka tjananya painma. Ka tjinguṟu nyara palulanguṟu Mayatja Godanya nyurampa nyakula ngaḻṯuringkuku, munu aṉangu maḻaringkula nyinanytja tjuṯa pungkuwiyangku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jiṉṯu Ngaṟanyi Ngula Godalu Kura Palyalpai Tjuṯa Ngurkantaṟa Pung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la tjiṉṯu kutjupa Godanya pitjanyi aṉangu kura palyalpai tjuṯa ngurkantaṟa pungkunytjikitja. Ka nyura tjiṉṯu nyara palumpa ngunti aḻa-aḻa paṯaṟa nyinanyi Godalu kutjupa tjuṯa kutju ngurkantaṟa pungkunytjaku-palku. Palu wiya, tjiṉṯu nyara palula nyura pukuḻarinytja wiya alatjiṯu, panya Godalu nyuranya kura ngurkantankuku munu pika kura puḻka mulapa nyurampa utiringkunytjaku palya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lilaya aṟa nyangatja! Tjinguṟu wati kutjupa liontu palunya waṯaparannyangka puḻkaṟa nguḻuringkula wirtjapakaṉi munu paluṟu wankakitja wirtjapakaṟa wirtjapakaṟa patjalpai kutjupa nyanganyi bear puḻka palula kuranyu utiringkunyangka. Ka palulanguṟu tjinguṟu paluṟu wirtjapakaṟa waḻingka pumpaṉu tjarpanyi munu tuwa patiṟa wall-pangka maṟa tjunkula pakuwiyaringanyi, ka palulanguṟu pikaṯi kutjupangku lirungku palunya maṟa patjaṟa iluntananyi. Pala palu puṟunypa ngula nyurampa ngaṟaku tjiṉṯu panya pal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tjiṉṯu nyara palula Mayatja Godalu nyuranya Israelkunu uwankara ngurkantaṟa tjaraṉi kura tjuṯa palyantjitjanguṟu, ka nyura tjituṟu-tjituṟu puḻkaringkuku pukuḻarinytja wiya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atji Mayatja Godalu wangkanyi, “Nyura inmaku tjunguringkunyangka nyakulaṉa ngayulu puḻkaṟa kuraringanyi nyurampa pukuḻarinytja wiya alatjiṯu. Munuṉa kuliṟa wantinyi alatjiṯu nyura ngayunya waḻkuntjikitja tjunguringkunyangka nyaku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ura kuka kutjupa kutjupa tjuṯa mai kuḻu ngayunya ungkunytjikitjangku katira waṟungka tiliwakalpai ngayulu nyuranya nyakula kalypangku wiyantja wiyangku wantinytjaku, palu nyura katinyangkaṉa ngayulu wantinyi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akuya inma tjuṯa mirara inkanyi ngayunya ngunti waḻkuntjikitjangku? Wantimaya inkanytja wiyangku! Munuya kita puṟunypa inma wangkatjingantja wiyangku wantima!Palyanyku Nyinanytja Godanya Pukuḻari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uti nyura kura wantira tjukaṟurungku kutju palyanma munuya aṉangu ngaḻṯutjara tjuṯa aṯunymanama ngunti kurantja wiyangku, panya karu ini Jordanta uṟu tiṯutjara ukalingkupai, nyara palu puṟunypaya rawa tjukaṟuru palyanyku nyinama wiyaringkunytja wiya.” Alatji Mayatja Godalu nyuranya wangk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2026-06-28T13:23:40Z</dcterms:created>
  <dcterms:modified xsi:type="dcterms:W3CDTF">2026-06-28T13:23:40Z</dcterms:modified>
  <dc:title>Bible.com.au: Aimatjaku 5:1-27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