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833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imatjaku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ṉa ngayulu kura puḻka tjuṯa nyurala utiringkunytjaku palyaṉu, panya ngayulu iriti ngura nyara Itjipitala kura tjuṯa iyaṉu tjanampa Itjipitanya nguraṟa tjuṯaku, palu puṟunypaṉa nyurampa iyaṉu. Munu ngayulu warmaḻa iyaṉu nyuranya pikaringkula pungkunytjaku kaya pitjala nyurampa nyanytju tjuṯa tjulyaṟa katingu munuya nyurampa wati yangupala tjuṯa pungkula wiyaṉu kaya tjuṯa mulapa ilura ngarira waṉingi nyurampa ngurangka ka paṉṯi kura puḻka ngaṟanyangka nyura paṉṯiṟa ulkapatjunangi. Palu nyura ngayulakutu maḻaku aṟuringkunytja wiyangku wantingu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panya ngayulu kutjupa tjara wiyaṉu alatjiṯu, panya iritiṉa aṉangu Tjatamanya nguraṟa uwankara waṟu puḻkangka wiyaṉu Kumaranya nguraṟa tjuṯa kuḻukuḻu, palu puṟunypa ngayulu nyuranya kutjupa tjara wiyaṉu, kaya tjara kutju nguwanpa ilura wankaringu. Panya watingku puṉu waṟunguṟu tili winki mantjiṟa mantangka tjarpara waṟu iluntankupai, palu puṟunypa ngayulu nyuranya waṟu puḻkangka wankaṟunu nguwanpa ilunyangka. Palu nyura ngayunya wantingu alatjiṯu munuya panya ngayulakutu maḻaku aṟuringkunytja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languṟuṉa nyuranya Israelkunu tjuṯa puḻkaṟa punganyi. Ka nyura kulinma kuwari, munuya nguḻu-nguḻu nyinama panya ngayulu ma-pitjala nyuranya pungkunytjikitjangku ngurkantananyi.”Alatji Godalu Israelkunu tjuṯangka wangka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paluṟu Mayatja puḻka mulapa uwankarangka waintarinytja. Paluṟu murpu puḻka tjuṯa paluṉu munu waḻpa kuḻu. Munu paluṟu palumpa kulintja nganaṉala nintilpai nganaṉa kuḻu nintiringkula kulintjaku. Munu panya paluṟu kaḻaḻarira mungartjirira mungaringkunytjaku palyalpai. Panya paluṟu mayatja puḻkangku manta winki nyakula kanyini. Nyara paluṟu uwankaraku mayatja nyinanyi ilkaṟitja tjuṯaku mantatja tjuṯaku kuḻ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atji Godalu nyuranya wangkanyi Israelkunu tjuṯangka, “Nyura ngura panya Pitjulta pulala Kilkalta ngayunya waḻkuntjikitja mukuringkupai ngura panya miḻmiḻpa kutjarangka. Palu nyura ngayula tungunpungkula ngunti ngayunya waḻkulpai kura tjuṯa rawangku palyaṟa. Nyura kuka tjuṯa katipai wati tjukurtjarangku pungkula tiliwakaṟa ngayunya ungkunytjaku palu nyura kura tjuṯa palyalpaingku katipai ngayula tungunpungkupaingku. Munu nyura kutjupa kutjupa tjuṯa mantjintjatjanungku tjaraṟa tjukutjuku katipai ngayunya ungkunytjikitjangku, palu nyura kura palyalpaingkuṯu katipai ngayunya kulintja wiyangku wantipaingku. Munu nyura palu puṟunypaṯu ngayuku pukuḻarira-palku mai nyuma katipai wati tjukurtjarangku mantjiṟa tiliwakaṟa ngayunya ungkunytjaku, palu nyura kura palyantjatjanungku katipai kuṉṯa wiyangku. Munu nyura kutjupa kutjupa tjuṯa kuḻu mukuringkula kaṉany-kaṉanytju katipai munuyanku katira aṉangu tjuṯangka miṟangka walytjangku mirawaṉipai palyangku-palku. Alatji nyura kuraku mukuringkula ngayula rawangku tungunpungkupai munuya ngayunya ngunti waḻkulpai wiṟungku-pa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ngayulu ailuru puḻka palyaṉu nyurampa ngurangka nyura mai wiya paḻtjatjiratja nyinanytjaku. Palu nyura kuliṟa nintiringkula ngayulakutu maḻaku aṟuringkunytja wiyangku want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nyurampa kaanangka ukiṟi maitjararingkunyangka ngayulu mina markuṉu puyintjaku-tawara, ka mina wiyangka mai uwankara puṯu kuṟuringangi. Uwa, ngayulu mina iyaṉu ngura tawunu kutjukutu munuṉa tawunu kutjupakutu iyantja wiyangku wantingu. Ka kaana kutjupa tjarangka minangku puyinu, ka kaana kutjupa tjuṯa mina wiyangka piḻṯi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ngura tawunu tjuṯa mina wiya ngaṟangi, ka nyura minaku iluringkula wawanyaringu munu nyura tawunu kutjupakutu minaku anu munu wirkaṟa nyangu mina tjukutjuku kutju ngarinyangka uwankarangku tjikiṟa palyaringkunytjaku wiya. Tjinguṟu nyara palula aṟa nyura ngayunya kulinma munu ngayulakutu maḻaku aṟuringama. Palu wiya, nyura wantingu alatjiṯu ngayunya kulintja wiy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ngayulu kuḻi puḻka palyaṉu ka nyurampa kaana maitjara tjuṯa piḻṯiringu puṉu kiṟipitji tjuṯa kuḻu. Ka panya tjiṉṯilyka mungilyingku pitjala puṉu alipatjara tjuṯa munu puṉu iḻi tjuṯa kuḻu ngalkula wiyaṉu. Ka nyura wanyu kuliṟa ngayulakutu maḻaku aṟuringu? Wiya alatjiṯu.]]></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2026-07-04T12:11:01Z</dcterms:created>
  <dcterms:modified xsi:type="dcterms:W3CDTF">2026-07-04T12:11:01Z</dcterms:modified>
  <dc:title>Bible.com.au: Aimatjaku 4:1-13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