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Mayatja Godalu piṟuku wangkanyi nyurala Israelkunu tjuṯangka alatji, “Wanyuya ngayunya kulila! Panya ngayulu nyuranya Itjipitalanguṟu wankaṟuṟa ngalya-katingu. Kaya ngayulu nyuranya aṉanguṟa wangkanyangka kulin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nta winkingka aṉangu tjaa kutjupa kutjupa tjuṯa mulapa nyinanyi ngura winkingka, palu ngayulu nyuranya kutju ngurkantanu ngayuku walytjapiti nyinanytjaku. Ka nyura nyaaku ngayula tungunpungkula kura tjuṯa rawangku palyaṉi? Tjinguṟu nyura kulini, ‘Nganaṉa Godaku walytja tjuṯa nyinanyi panya paluṟu nganaṉanya Itjipitalanguṟu wankaṟunu. Munu nyara palulanguṟu paluṟu nganaṉanya pungkuwiyangku wantiku.’ Palu wiya, nyura ngunti nyangatja kulini, panya nyura ngayuku walytjapiti nyinanyangkaṉa nyuranya kura palyannyangka pungkuku alatji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2026-05-20T17:32:57Z</dcterms:created>
  <dcterms:modified xsi:type="dcterms:W3CDTF">2026-05-20T17:32:57Z</dcterms:modified>
  <dc:title>Bible.com.au: Aimatjaku 3:1-15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