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2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imatjaku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alu Israelkunu Tjuṯa Kuranmankuny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yanga alatji paluṟu wangkanyi aṉangu Israelkunu tjuṯangka, “Nyura kura puḻka tjuṯa rawangku palyalkatinyi, kaṉa nyara palulanguṟu watarkuriwiyangku nyuranya pungkuku. Panya nyura aṉangu ngaḻṯutjara tjuṯa kuralpai tjukaṟuru nyinapai tjuṯa. Tjinguṟu aṉangu kutjupangku nyurala mani unytjungku mantjilpai ngula maḻakungku ungkunytjikitjangku. Palu puṯu mapalkungku payamilannyangka nyura ngaḻṯuringkuwiyangku palunya manikitjangku wati kutjupangka tjalamilalpai palumpa unytju rawa waṟkarinytjaku. Tjinguṟu paluṟu tjinatja payamilantjikitjangku mani tjukutjuku kutju unytjungku nyurala ngatjiṟa mantjinu, ka nyura panya palumpa paṯantja wiyangku palunya mantjiṟa tjalamilalpai ngaḻṯuringkunytja wiyangku mani tjukutjukunguṟu alatji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jinguṟu aṉangu kutjupa tjuṯa mai ulytja tjukutjukutjara nyinanyi, ka nyura palunya tjananya palu puṟunypaṯu ngaḻṯuringkuwiyangku kuraṟa pungkupai tiṯutjarangku alpamilantja wiyangku. Panya nyura watarkungku mantangka tjinangku paḻtjuṟa ankupai, palu puṟunypa nyura aṉangu ngaḻṯutjara tjuṯa wantipai tjananya ngaḻṯunytjungku wiṟuṟa kanyintja wiyangku. Ngaḻṯutjara! Paluṟu tjana pikanguṟu munu tjituṟu-tjituṟu puḻkanguṟu kuḻu puḻkaṟa uparingu, ka nyura palumpa tjanampa ngaḻṯuringkunytjaku ngaṟanyi. Palu nyura Israelkunu tjuṯangku palunya tjananya wantipai alatjiṯu munu tjananya ngunti kuranmankupai. Uwa, nyura kura puḻka rawangku palyalpai. Panya mamangku katjaṟarangku pula kungkawaṟa kutju ngarilyira pula kuralpai munu pula alatji palyaṟa Godanya kuḻu kural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2026-06-14T08:33:49Z</dcterms:created>
  <dcterms:modified xsi:type="dcterms:W3CDTF">2026-06-14T08:33:49Z</dcterms:modified>
  <dc:title>Bible.com.au: Aimatjaku 2:1-16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