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989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imatjaku 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imatjalu Ngaṉmanytja Wangkany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ayuluṉa wati ini Aimatjanya. Panya ngayulu tjiipi nanikuta tjuṯa kanyilpai nyinangi ngura ini Tikuwala. Ka panya wati ini Utjayanya manta Judah-ku mayatja puḻka nyinangi, ka wati ini Tjiiṟapamanya, Tjiyatjaku katja, manta Israelku mayatja puḻka nyinangi. Ka nyara palula aṟangka Godalu ngayula tjukurpa tjuṯa nintiningi ngura panya Israelngatjara, ka ngayulu walkatjunu tjukurpa nyanganpa. Ka tjukurpa utintjitjangka maḻangka kuḻi kutjara ngaṟala wiyaringkunyangka manta puḻkaṟa uringu Israelt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ṉa Godalu ngayula nintinnyangka tjakultjunanyi alatji, “Mayatjalu puḻkaṟa alatjiṯu wangkapai ngura Jerusalemalanguṟu, panya lion puḻkaṟa ngaurmankupai kaya kuliṟa nguḻuringkupai, palu puṟunytju paluṟu wangkapai ngura nyara palulanguṟu, apu ini Tjayantanguṟu. Ka paluṟu wangkanyangka ukiṟi uwankara piḻṯiringkuku ngura tjuṯangka, ngura ukiṟi puḻkatjarangka kuḻu panya puḻi murpu ini Kaamalta kuḻu, ka panya tjiipi tjuṯangku ngalkunytjaku wiyaringkuku alatjiṯu uwankara piḻṯiringkunyangk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2026-07-01T05:10:56Z</dcterms:created>
  <dcterms:modified xsi:type="dcterms:W3CDTF">2026-07-01T05:10:56Z</dcterms:modified>
  <dc:title>Bible.com.au: Aimatjaku 1:1-15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