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414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9: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paluṟu tjiṉṯu maṉkurpa kuṟu pati nyinangi nyakunytja wiya alatjiṯu munu mai kuḻu ngalkunytja wiya munu kapi tjikintja wiyaṯ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tawunu nyara palula wati Jesuku walytja kutjupa nyinangi ini Ananayatjanya. Ka Mayatja Jesulu palula utiringkula ini wangkangu, “Ananayatja!”Ka paluṟu ngalya aḻaringkula nyangangi munu palula wangkangu, “Uwa, kuliniṉanta Mayat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wangkangu, “Pakaṟa ara iwara ini ‘Tjukaṟurulakutu’ munu wati panya Judasaku ngurangka wirkaṟa tjapila wati ini Saulaku ngura panya Taatjatjanya nguraṟaku, panya paluṟu kuwari ngayula nyinara tjapin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nya ngayulu palunya nintinu ka paluṟu kuruntu nyanganyi nyuntu pitjala palula maṟa katangka tjunkunyangka palunya kuṟu aḻantjaku. Ka nyuntu ara palulakut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Ananayatjalu wangkangu, “Wiya Mayatja, aṉangu tjuṯangkuya palunyatjara wangkangi, panya wati nyanga paluṟu kunyu Jerusalemala nyuntumpa walytja tjuṯaku pikaringkula tjananya puḻkaṟa kuralpa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kunyu kuwari Jewku tjukurtjara kuranyitja tjuṯangku wati nyanga palunya wituṉu ngura nyangaku pitjala nganaṉanya ngapartji nyuntumpa walytja tjuṯa witintjaku.” Alatji Ananayatjalu nguḻuringkula wangkang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Mayatjalu palula wangkangu, “Wiya, ara palulakutu! Panya wati nyanga palunyaṉa ngayulu ngurkantanu ngayuku waṟka palyantjaku munu tjukurpa ngayunyatjara wangkanytjaku aṉangu Jew wiya tjuṯangka, tjanampa mayatja tjuṯangka, munu aṉangu Israelkunu tjuṯangka kuḻukuḻ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ṉa palunya nintilku panya paluṟu ngayuku waṟkarinyangka kutjupa tjuṯangku palunya puḻkaṟa pikantankuku.” Alatji Mayatjalu Ananayatjala wangkang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paluṟu anu waḻi panya Saulanya nyinanytjitjakutu munu tjarpara nyangu palunya. Munu palula maṟa katangka tjunkula wangkangu, “Saul, walytja wiṟu! Mayatja Jesuluṉi nyuntulakutu wituṉu, panya iwarangka ngalya-pitjanyangka paluṟu nyuntula utiringu. Panya paluṟuṉi kuwari nyuntulakutu iyaṉu nyuntu piṟuku kuṟu aḻaringkula nyakunytjaku, ka Kurunpa Miḻmiḻṯu kuḻu nyuntula unngu tjarpara nyuntunya kanyil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mapalku kutjupa kutjupa tjukutjuku mulapa palumpa kuṟunguṟu punkaṉu, ka paluṟu kuṟu aḻaringkula nyangangi. Munu palulanguṟu paluṟu pakaṉu, ka palunya uṟungka baptise-kating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ulanya Jesuku Walytjaringkunytja(Acts 22:6-16, 26:12-1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lulanguṟu paluṟu uparingkunytjatjanu mai ngalkuṉu munu maḻaku ipilyarira kuṉpuringu.Saulalu Tamatjakala Tjukurpa WangkanytjaPalulanguṟu Saulanya Jesuku walytja tjuṯangka tjungu nyinangi tjiṉṯu maṉkurpa ngura pala Tamatjakal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unu paluṟu Jew tjuṯaku waḻi inmatja tjuṯangka tjarpara tjukurpa Jesunyatjara wangkangi aṉangu tjuṯangka. Munu paluṟu tjakultjunangi tjanala panya Jesunya Godaku katj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ya paluṟu wangkanyangka kuliṟa puṯu nguwanpa kuliningi, “Wati panyatja nyangatja, panya Jerusalemala tjananya ini nyanga Jesunya waḻkunnyangka iluntanangi. Munu panya kunyu nyangatja pitjangu Jesuku walytja tjuṯa witiṟa maḻakungku katinytjikitja Jewku tjukurtjara kuranyitja tjuṯakut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alu Saulalu tjukurpa Jesunyatjara kurunpa rapangku tjanala wangkangi munu tjananya wangkara mukumukuningi. Panya paluṟu alatji utiṟa wangkangi, “Iriti panya Godalu kalkuṉu Wankaṟunkupainya iyantjikitjangku, ka kuwarilta wirkanu wankaṟunkupai panya paluṟu, Jesunya Christanya.” Kaya tjukurpa nyanga alatji wangkanyangka wati Jew nyara palunya nguraṟa tjuṯangku puṯu kuliningi palunya ngapartji anantjikitjang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unuya ngula tjiṉṯu tjuṯa ngaṟala wiyaringkunyangka paluṟu tjana mitingingka tjunguringu munuya wangkara kuliningi palunya iluntankunytjikitjang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alu kutjupangku kulintjatjanungku Saulala tjakultjunu. Ka panya tjana mungangka kaḻaḻa kuḻu tawunu pala Tamatjakaku kaita puḻkangka kumpiṟa paṯaṟa nyinangi paluṟu ngalya-pakannyangka pungkula iluntankunytjikitj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palulanguṟu munga kutjupa Saulaku maḻpa tjuṯangku palunya kampangkaṯu katingu munuya wall-pa katunguṟu palunya piti puḻkangka ruupangka karpiṟa ukalilyinu uṟilkutu, ka Tamatjakalanguṟu nguḻu kumpiṟa wirtjapakaṉu Jerusalemalakutu.Saulanya Jerusalemala Nyinanytj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unu paluṟu Jerusalemala wirkaṟa Jesuku walytja tjuṯangka tjunguringkunytjikitja mukuringangi, palu puṯuya kuliningi, panya paluṟu tjanaya palumpa puṯu mulamularingkula nguḻuringangi kuliṟa, “Panya nyanga paluṟu Jesuku walytja wiy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wati panya Paanapatjalu palunya ngaḻṯunytjungku pitjala aḻṯira katingu wati panya Jesulu iyantja tjuṯakutu. Munu paluṟu tjanala aṟa uwankara tjakultjunu panya Saulanya iwarangka ankula Jesunya nyakunytja, munu Jesulu palunya wangkanytja, munu paluṟu rapangku tjukurpa Jesunyatjara ngura panya Tamatjakala wangkanytja kuḻu tjanala tjakultjunu. Alatji Paanapatjalu tjanala aṟa uwankara tjakultjunu, kaya kuliṟa mulamularing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palulanguṟu Saulanya Jesuku walytja tjuṯangka tjunguringu munu paluṟu tjanala tjungu para-ngaṟangi ngura Jerusalemala. Munu paluṟu tjukurpa Jesunyatjara rapangku alatjiṯu aṉangu tjuṯangka para-tjakultjunang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ngura Jerusalemala wati panya Saulanya Mayatja Jesuku walytja tjuṯaku rawaṯu pikaringangi munu tjananya iluntankunytjikitjangku wangkara nguḻutjinganingi. Munu paluṟu piṟuku kuliningi ngura Tamatjakalakutu ankula ngura nyara palula ngapartji Jesuku walytja kutjupa tjuṯa kurantjikitjangku. Munu paluṟu wati panya Jewku tjukurtjara puḻkangka ankula tjapinu wangkara, “Wanyuṉi nyiri walkatjura uwa, kaṉa Tamatjakalakutu kati munuṉa wirkaṟa waḻi inmaku tjunguringkupaingka tjarpara wati kuranyitja tjuṯangka nintila, kaya nyakula kulilku, ‘Munta, tjukurtjara nyara puḻkangku wati nyangatja iyaṉu wati minyma kuḻukuḻu Jesunya waṉalpai tjuṯa nyakula witiṟa Jerusalemalakutu katinytjaku.’ Alatjiṉi walkatjuṟa ungkul'iyala, kaṉa ankula Jesuku walytja tjuṯa witiṟa ngalya-katiku nyuralakutu.” Ka mulapaṯu walkatjuṟa ungkul'iyaṉ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unu paluṟu Jew panya Kuṟiki wangkapai tjuṯangka wangkangi, panya paluṟu tjana Kuṟikiku aṟa tjuṯa kuliṟa waṉalpai, munuyanku Saulalu tjananku rawangku ngaparku wangkangi. Panya tjana palumpa mulamularingkunytja wiya mirpaṉaringi munuya palunya iluntankunytjikitja mukuringang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ya Jesuku walytja kutjupa tjuṯangku nyanga palunya kuliṟa Saulanya iluntankunytjaku-tawara ma-katingu Tjiitjaṟiyalakutu munuya pautangka ma-iyaṉu ngura walytjakutu Taatjatjalakut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ya palulanguṟu Jesuku walytja tjuṯa ngura winkingka manta Judeala, Galileela munu Tjamiṟiyala kuḻu pukuḻpa nyinangi panya mirpaṉtju tjuṯa tjanampa pikaringkunytja wiyaringu. Ka panya Kurunpa Miḻmiḻṯu tjananya kuṉpuningi munu kurunpa rapaningi Jesunya tungun-tunguntu waṉantjaku. Kaya kutjupa tjuṯa mulapa Jesuku mulamularingkula palumpa walytjaringangi munuya pukuḻpa nyinangi Mayatja Jesunya rawangku waḻkuṟa.Wati Ini Ainiyatjanya Palyaringkunytj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 Peternya panya ngura tjuṯangka para-pitjalinangi, munu paluṟu ngura ini Litala wirkanu munu Jesuku walytja tjuṯakutu ankula palula tjanala tjunguring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unu nyara palula nyangu wati pikatjara ini Ainiyatjanya tjanala tjungu nyinanyangka. Wati paluṟu wawanypa munu piitangka rawa ngaringi kuḻi 8 pakantja wiya alatjiṯ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 Peterlu palula wangkangu, “Ainiyatja! Jesulu Christalunta kuwari palyaṟunguṉi, ka pakala mununku mantara karpila.” Ka paluṟu mapalku pakaṟa ngaṟang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aya ngura nyara palula nyinapai winkingku nyangu palyaringkula ngaṟanyangka, manta panya Tjaṟanta nyinapai tjuṯangku kuḻu. Munuya nyakunytjatjanu Mayatja Jesuku mulamularingkula palumpa walytjaringu winki mulapa.Minyma Ini Tapitjanya Ilunyangka Pakaltjingantj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Palu tawunu ini Tjapala minyma kutjupa Jesuku walytja nyinangi ini Tapitjanya. Kaya wangka Kuṟiki wangkapai tjuṯangku palunya ini wangkapai alatji Tuukatjanya. Panya paluṟu rawangku wiṟu tjuṯa palyalpai aṉangu tjuṯaku munu aṉangu ngaḻṯutjara tjuṯa aṯunymankupa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a Peternya ngura nyara Litala nyinanyangka minyma panya paluṟu pika puḻkaringkula ilungu. Kaya ilunyangka palunya puntu minangka paltjiṉu munuya katira ruuma katutjangka tjunkula wanting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Ka Tjapanya panya ngura Litala itingka, kaya ngura pala Tjapala Jesuku walytja tjuṯangku kulinu Peternya ila ngura Litala nyinanyangka. Munuya palulanguṟu wati kutjara wituṟa iyaṉu Peterlakutu. Ka pula Peterla wirkaṟa wangkangu, “Wiṟu ngana, ngali nyuntunya aḻṯinytjikitja pitjangu. Wanyu warpungkula pit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paluṟu nyiritjara ma-pakaṉu Tamatjakalakutu wati maḻpa tjuṯatjara munuya ankula ankula ngura palulakutu ilaringu, ka ilkaṟinguṟu tili puḻkangku irnyaṉ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Ka Peternya pulala tjunguringkula mapalku anu. Ka paluṟu ngura nyara palula wirkankunyangka tjana palunya paṯaṟa mantjinu munuya ruuma katutjakutu katingu. Kaya wanakaḻa kutjupa tjuṯa Peterla itingka ngaṟala ulara waṉingi, munuya palula nintinu ulytja kutjupa kutjupa tjuṯa minyma panya paluṟu palyantja ngaṉmanytju wanka nyinaralpi.]]></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Ka Peterlu nyakunytjatjanungku tjananya uwankara ruumanguṟu uṟilkutu iyaṉu. Munu paluṟu tultjungaṟakatira Godala tjapinu, munu palulanguṟu pinkuraraṟa minyma panya ilunytja palunya wangkangu, “Tapitja! Pakala!” Ka paluṟu kuṟu aḻaringu munu Peternya ngalya-nyakula pakaṉu munu nyinangi piitangk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Ka Peterlu palunya maṟa witiṟa pakaltjingaṉu paḻtjuṟa ngaṟanytjaku, munu paluṟu Jesuku walytja tjuṯa aḻṯingu minyma panya wanakaḻa tjuṯa kuḻu. Munu tjananya nintinu minyma panya ilunytjatjanu wankaringkula ngaṟanyangk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Kaya ngura nyara palula aṉangu winkingku kulinu minyma ilunytja pakaltjingantjitja munuya tjuṯa mulapa Mayatja Jesuku mulamularingu.]]></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Ka Peternya ngura nyara Tjapala nyinangi tjiṉṯu tjuṯa mulapa munu paluṟu wati ini Simonku ngurangka nyinangi. Wati nyara paluṟu panya kuka miṟinguṟu latja tjuṯa palyalpai.]]></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wati panya Saulanya punkaṉu mantangka munu kulinu ilkaṟinguṟu wangkanyangka alatji, “Saul! Saul! Nyaakuṉin tiṯutjarangku kuraṉ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Saulalu wangkangu, “Palu ngananyan wanyu?”Ka wangkangu, “Ngayuluṉa Jesunya, panya nyuntuṉin rawangku kuraṉ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lu kuwari pakaṟa ara pala Tamatjakalakutu, kanta kutjupangku wangkaku nyuntu nyaa palyantja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ya wati panya tjuṯa palula tjungu ankunytjatjanu wangkanytja wiya ngaṟangi, panya wangkaya kulinu palu aṉanguya puṯu nyangang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Saulanya mantanguṟu pakaṉu, palu puṯu nyangangi, kaya maṟa witiṟa katingu waḻikutu.]]></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2026-06-14T08:19:52Z</dcterms:created>
  <dcterms:modified xsi:type="dcterms:W3CDTF">2026-06-14T08:19:52Z</dcterms:modified>
  <dc:title>Bible.com.au: Acts 9:1-43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