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languṟu paluṟu Aipuṟamala wangkara kalkuṉu alatji, ‘Ngayuku tjukurpa kulinma munu tjukurpa nyanga palulawanungku nyuntumpa katjapiti watiringkunytjaku palyanma. Munu tiṯutjarangku palyanma aṉangu kutjupa tjuṯangku nyuranya kulintjaku alatji, “Mulapa nyanga paluṟu tjana Godaku walytjapiti nyinanyi.” ’ Ka ngula Aipuṟamalu palumpa katja Isaacanya iṯi ngarinyangka mulapaṯu mapalku watiringkunytjaku palyaṉu, ka ngula Isaacalu ngapartji palumpa katja Jacobanya palu puṟunymanuṯu iṯi ngarinyangka, ka ngula Jacobalu ngapartji palumpa katja panya 12 palu puṟunypaṯu palyaṉu uwankaraṯu iṯi ngari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Jacobaku katja tjuṯa kuraringu tjanampa maḻanypa maḻatjaku Josephaku, panya Jacobanya palumpa kutju puḻkaṟa mukuringkunyangka. Munuya ungkul'iyaṉu wati malikitja tjuṯa ngura Itjipitalakutu parari katinytjaku. Palu Godanya palula tjungu alatjiṯu nyin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nya wankaṟu alatjiṯu kanyiningi aṉangu kutjupa tjuṯangku palunya kurannyangka. Munu palunya nintiningi nintipuka nyinara tjukaṟurungku ngurkantaṟa wangkanytjaku. Munu panya Itjipitaku mayatja puḻkaku maḻparingkunytjaku kuḻu palyaṉu, wati panya Piiṟaku. Ka mayatja paluṟu panya Josephanya mayatja tjunu palula itingka nyinara ngura puḻka Itjipitanya aṯunymaṟa kanyintjaku, palumpa waḻi kuḻ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nya ngula ailuru puḻkaringu ngura nyara palula, kaya ngura winkingka aṉangu tjuṯa paḻtjatjiratja nyinangi ngura panya Kainanta kuḻu. Ka tjamu Jacobaku tjanampa kuḻu mai wiyar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tjiḻpi paluṟu kulinu mai puḻka kunyu ngura Itjipitala ngarinyi, munu palumpa katja tjuṯa wituṉu paluṟu tjana ankula mai mantjiṟa ngalya-katinytjaku. Kaya paluṟu tjana ankula mai puḻka mantjiṟa ngalya-kat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ya ngula mai paluṟu wiyaringkunyangka piṟuku anu, ka nyara palula-aṟalta Josephalu paluṟunku papulangka wangkara utinu palumpa panya kuṯa tjuṯangka. Ka mayatja panya Piiṟalu kuḻu kulinu Josephaku panya walytja tjuṯa pitja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alula maḻangka Josephalu tjananya wituṉu ankula palumpa tjanampa walytja uwankara aḻṯira ngalya-katinytjaku Itjipitalakutu palumpa mama Jacobanya kuḻu. Kaya Jacobanya tjana uwankara tjunguringkula anu Itjipitalakutu aṉangu panya nampa alatjiṯu 75. Ka tjiḻpi panya paluṟu ngura nyara palula rawa mulapa nyinangi munu ngulalta ilungu, ka ngula palumpa walytjapiti maḻatja tjuṯa kuḻu ilungu ngura nyara palula nganampa panya tjamupi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Jacobanya pulanya Josephanya puntu maḻakungku katingu ngura walytjakutu Tjikimalakutu munuya pulanya kuḻpi panya aṟatjangka tjunu, panya ngaṉmanytju Aipuṟamalu payamilaṟa wantingu wati Aimurkunu tjuṯ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ula mulapa tjiṉṯu ilaringu Godalu panya Aipuṟamanya ngaṉmanytju kalkuntjatjanungku ungkunytjaku manta panya Kainannga. Kaya ngura nyara Itjipitala rawa mulapa nyinara tjuṯa mulararingu, nganampa panya walytjapi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la mulapalta ngura Itjipitaku mayatja kutjupa nyinakatingu panya paluṟu Josephaku ngurpa munu iriti mulapa nyinanytjitja kulintja wiyaṯ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tu Tjukurpa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nganampa walytjapiti ngunti kuraningi munu tjananya pauntjingaṟa puḻkaṟa pakuningi. Munu panya palumpa tjaultji tjuṯa wituningi ankula tjanampa iṯi tjuṯa tjulyaṟa tjanalanguṟu waṉinytjaku uṟilta ngarira ilu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nya nyara palula aṟangka Mosenya iṯi ngaringu tjitji wiṟu mulapa, ka ngunytjungku palunya ngurangka kanyiningi piṟa maṉkurt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karukutu katira uṟungka katu tjunu pitingka tjuṉa-tjuṉa tjaṯangka, ka panya mayatja Piiṟaku uṉṯaltu pitjala nyakula mantjinu uṟungka ngarinyangka munu paluṟu ngunytjuringkula kanyiṟa puḻkaṉ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ṟu puḻkaringkula Itjipitanya nguraṟa tjuṯaku aṟaku nintiringkula palunya tjananya puṟunypa nyinangi. Munu paluṟu watiringkula wiṟuṟa rapangku wangkapairingu, munu paluṟu pakuringkunytja wiyangku wiṟu tjuṯa rawangku palyal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languṟu wati puḻkaringkula yiya nampa nyangatja 40-ringu, munu paluṟu kuliningi palumpa walytjapiti ankula nyakunytjikitjangku aṉangu panya Israelkunu tjuṯ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 ankula nyangu palumpa walytja kutju wati Itjipitanya nguraṟangku pungkunyangka munu walytja-tjiratjangku pungkula iluntanu wati panya Itjipitanya nguraṟ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ṟu kuliningi, ‘Tjinguṟuya nyanga palulanguṟu ngayuku walytja tjuṯangku kulilku panya Godalu kuwari ngayulawanungku tjananya wankaṟunanyi.’ Palu wiya, tjana watarku nyinara puṯu kulin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mungawinki Mosenya piṟuku anu munu nyangu Israelkunu kutjarangku pulanku pikangku pungkunyangka. Munu palula pulala nguṟurpa ngaṟala kitikitiṟa angatjunkula wangkangi, ‘Nyaaku nyupalinku walytjaṟarangkumpa punganyi? Pika wiyariwa pu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kutjungku pikaringkunytjatjanungku Mosenya uṉṯuṉu munu wangkangu, ‘Nganalunta tjunu ngalinya mayatjangku pai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mungartjin wati Itjipitanya nguraṟa pungkula iluntanu, munun kuwari ngayunyalpi iluntankunytjikitja mukuring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tjukurtjara puḻkangku Stephennga tjapinu, “Mulapantaya nyangantu tjukaṟurungku wangkan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oselu kulinu, ‘Munta-uwa, tjinguṟuya uwankarangku ngayunya kulinu.’ Munu nyara palulanguṟu paluṟu nguḻu kumpiṟa anu manta kutjupakutu ngura ini Mitiyantakutu munu ngura nyara palula nyinara minyma kuri aḻṯira ma-nyinangi, munu katja kutjaratjarari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panya ngura nyara palula yiya 40 kutjupa nyinangi rawa alatjiṯu. Ka palulanguṟu angelpa palula utiringu ilytjingka puḻi murpu panya Tjaniyala itingka, ka paluṟu nyangu puṉu wanka kampany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nyakula kulinu, ‘Awari! Nyaa nyangatja puṉu nyanga wanka tilingaṟanyi.’ Munu paluṟu ilangku nyakunytjikitja ma-ilaringkula wangka kulinu Mayatja Godalu puṉu kampanytjanguṟu wangkanya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paluṟu alatji wangkangi, ‘Ngayuluṉa nyuntumpa tjamu tjuṯaku God, Aipuṟamaku Isaacaku Jacobaku tjanampa.’ Ka Moselu kuliṟa puḻkaṟa nguḻuringkula tjititingangi mununku yunpa tjutuṉu nguḻungku nyakunytja wiyakitjang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anya Mayatja Godalu palula alatji wangkangu, ‘Tjinatja palanku araltjara! Nyangatja manta miḻmiḻpa nyanga nyuntu kuwari ngaṟanytjany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lila! Ngayuluṉa nyangu ngayuku panya walytja tjuṯa kuraṟa pungkunyangka ngura panya Itjipitala, munuṉa ulanyangka kuḻu kuliṟa pitjangu tjananya wankaṟunkunytjikitja. Munuṉa kuwari nyanga nyuntunya wituṉi Itjipitalakutu ankula tjananya pakaltjingantjaku.’ Alatji Godalu wangka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yangatja wati panya paluṟuṯu Mosenya panya, panya ngaṉmanytju Israelkunu kutjarangku papulaṟa wangkangi alatji, ‘Nganalunta tjunu nganaṉanya mayatjangku paintjaku?’ Palu wati panya palunya Godalu angeltawanungku puṉunguṟu wangkara wituṟa iyaṉu tjananya mayatjarira pakaltjingaṟa katinytjaku Israelkunu tjuṯ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luṟu witulya puḻkangku kutjupa kutjupa puḻka tjuṯa palyaningi ngura panya Itjipitala tjana nyakula kuliṟa nintiringkunytjaku. Munu panya paluṟu palumpa walytjapiti pakaltjingaṟa katingu Itjipitalanguṟu. Munu tjananya katira uṟu panya Tjitin-tjitinta wirkakatira puḻka mulapalta palyaṉu, kaya itipirira wankaringu. Munu piṟuku puḻka tjuṯa palyaṟinangi ilytjingka panya rawa para-pitjaliṟa kuḻi panya 4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yangatja wati panya paluṟuṯu wangkangu Moselu Israelkunu tjuṯangka alatji, ‘Mayatja Godalu wati wangkatjara nyuralakutu iyalku aṉangu nyurampa walytjanguṟu, ka paluṟu ngayulu puṟunytju nyurala wangk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Mosenya panya Israelkunu tjuṯangka tjungu alatjiṯu ilytjingka para-pitjalinangi nganampa panya walytjapiti ngka. Ka panya palunya angeltu puḻi panya Tjaniyala wangkangu, ka palula kuliṟa paluṟu tjukurpa wiṟu mulapa mantjinu munu nganaṉala tjakultjunu kuliṟa wankaṟu nyina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Stephentu tjanala wangkangu Jewku kantjula tjuṯangka, “Walytja tjuṯa kulilaya! Panya nyuntumpa nganampa tjamu Aipuṟamanya ngura Aaṟanku ankunytja kuwaripangka ngura panya Mitjupu-taimiyala nyinangi. Ka nyara palula Godanya pitalytji witulya puḻka mulapa palula utiri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lu panya nganampa tjamu tjuṯangkuya Mosenya kuliṟa wantingi alatjiṯu munuya mukuringangi maḻaku ankunytjikitja ngura panya Itjipit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ya Mosenya puḻi panya Tjaniyala tatiṟa ma-nyinanyangkaya palumpa panya kuṯangka tjapinu wati panya Aaronta, ‘Nyuntumpa panya maḻanypampa yaaltjiringu? Panya paluṟu nganaṉanya ngura Itjipitalanguṟu pakaltjingaṟa ngalya-katingu ngura nyangakutu. Kala puṯu kulini yaaltjiringu paluṟu. Wanyulampa nyuntu god tjuṯa palyala nganaṉanya kuranyurira katiṟinkunytja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ya nyara palula aṟa paluṟu tjana puluka kuḻunypa puṟunypa palyaṉu tjanampa god. Munuya palulanguṟu palyantjatjanungku pukuḻarira palulakutu mai kuka kuḻukuḻu ngalya-katingu palunya ungkula waḻkuntjikitjangk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Godalu tjananya nyakula wantingu paluṟu tjana walytjangku kililpi piṟa tjiṉṯu kuḻu pupakatira waḻkuntjaku. Ka tjukurpa panya wangkatjara tjuṯangku iriti walkatjuṟa wantinytjanya panya utiringu, panya alatjiya ngaṉmanytju nyiringka walkatjunu Godalu wangkanytja,‘Aṉangu Israelkunu tjuṯa, kulilaya! Nyura panya ilytjingka yiya 40-aṟa para-ngaṟala kuka pungkula tiliwakantja wiyaṯu ngayulu nyakula pukuḻariny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lu nyura panya god ngalypa-ngalypa ini Malikaku tiinta miḻmiḻpa katiṟinangi palunya waḻkuntjikitjangku.Munu panya nyura puḻi kililpi puṟunypa palyantja kanyiningi god ngalypa-ngalypa ini Ripannga waḻkuntjikitjangku.Kaṉa nyanga palulanguṟu nyuranya ngura walytjanguṟu ma-iyalku ngura kutjupa tjuṯakutu parari mulapa ngura panya Papilanta munkarakut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anyaya nganampa tjamu tjuṯangku iriti Godaku tiinta miḻmiḻpa ilytjingka katiṟinangi. Panya tiinta pala palunya Godalu Mosenya nintinu palyantjaku, kaya Moselu tjana tjukaṟurungku palyaṉu Godalu panya nintintjitja alatjiṯu. Munuya tiinta pala palula tjarpara Godanya waḻkulpai munuya kulilpai, ‘Mulapa Godanya nganaṉala tjungu nyinany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gula Mosenya tjana ilunyangka palumpa tjanampa katjapitingku ngapartji tiinta panya palunya kanyiningi Tjatjuwalu tjana panya nganampa tjamu ngaṉmanyitja tjuṯangku. Munuya paluṟu tjana tiinta panya palunya winkilta wirkanu ngura panya kalkuntjitjangka. Ka panya Godalu nguraṟitja tjuṯa ngura nyara palulanguṟu pakaltjingaṉu ka Tjatjuwanya tjana ngapartji nyara palula nguraṟaringu aṉangu panya Israelkunu tjuṯa. Kaya tiinta panya palunya ngura palulaṯu tjunkula kanyiningi, ka tiinta panya paluṟu nyara palula tiṯutjara ngaṟangi wati panya Davidanya tjanampa mayatjarira nyinanytjitjakutu alatjiṯ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Godanya panya Davidaku puḻkaṟa pukuḻaripai. Ka paluṟu Godala tjapinu alatji, ‘Jacobaku God! Wanyuṉi wangka, kaṉa nyuntumpa waḻi wiṟu palyanma aṉangu tjuṯangku nyuntunya tjarpara waḻkuntj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lu Davidalu puṯu tjapiningi, ka panya palumpa katjangku Tjalamantu waḻi panya palumpa palyaṉu Goda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lu kulilaya! Godanya panya mayatja puḻka mulapa uwankarangka waintarinytja munu paluṟu waḻi watingku palyantjitjangka nyinapai wiya. Panya wangkatjarangku nyiringka iriti walkatjunu Mayatja Godalu wangkanytja nyanga alatj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wangkangu palula, ‘Nyuntumpa nyanga ngura wantikati walytja tjuṯa kuḻu, munu pakaṟa ara kaṉanta ngayulu ngura kutjupa nintilku nyuntu nyinanytjak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50 ]]></a:t>
            </a:r>
            <a:r>
              <a:rPr lang="en-US" b="1" sz="3000" spc="0" u="none">
                <a:solidFill>
                  <a:srgbClr val="000000">
                    <a:alpha val="100.00%"/>
                  </a:srgbClr>
                </a:solidFill>
                <a:latin typeface="Calibri"/>
              </a:rPr>
              <a:t><![CDATA[‘Ngayuluṉa ilkaṟingka mayatja puḻka mulapa nyinanyi,munuṉa uwankara kanyini, ilkaṟitja mantatja kuḻukuḻu.Ka nyura waḻi wiṟu ngayulu tjarpara nguraṟarira nyinanytjaku puṯu alatjiṯu palyalku.Panya ngayulu uwankara mulapa palyaṉu.Ka ngura ngayulu nyinara pakuwiyaringkunytjaku mantangka ngaṟanytja wiya alatjiṯu.’ ” Alatji Stephentu tjanala wangkangi Jew tjuṯaku kantjula tjuṯ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unu alatji piṟuku tjanala wangkangi, “Nyura Godala tungunpungkupai tjuṯa nyinanyi palumpa tjukurku mulamularingkupai wiya nyurampa panya walytjapiti ngaṉmanyitja tjuṯa puṟunypa. Panya tjana Kurunpa Miḻmiḻṯa tungunpungangi munu panyaya kuliṟa wantingi, palu puṟunypa nyura ngapartji tungun-tungunpaṯu nyinanyi palula kulintja wiy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anya iriti nyurampa tjamu tjuṯangku Godaku wangkatjara uwankara kuraṟa pungangi munu panyaya iluntanangi tjananya. Panya wangkatjara paluṟu tjanaya ngaṉmanytju tjakultjunangi ngula kutjupa pitjanytjaku wati tjukaṟuru mulapa. Ka panya paluṟu pitjanyangka nyura ngapartji palumpa mirpaṉarira palunya iluntankunytjaku intjanungku ma-ungu. Munu panya nyura kuḻu palula tjanala tjunguringkula miri pungkupai tjuṯa nyinany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wa, Godalu panya tjukurpa puḻka mulapa nyurampa tjamupiti ungu, panya paluṟu angelpa iyaṉu Mosela nintintjaku, ka panya paluṟu kulintjatjanungku tjanala tjakultjunu. Ka nyura kuwari tjukurpa panya palunya kanyini nyiringka, munu nyura kuliṟa wantinyi wangaṉarangku kuliṟa palyantja wiyangku.” Alatji Stephentu tjanala wangkangi.Stephennga Atunt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ya wati panya Jew tjuṯaku kantjula tjuṯangku paluṟu alatji wangkanyangka kuliṟa puḻkaṟa alatjiṯu palumpa mirpaṉarira tjaḻinypa patjaṉ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Palu wati nyara palunya Kurunpa Miḻmiḻṯu kanyiṟa witulyanangi ka paluṟu ilkaṟikutu ira-nyakula nyangu Godanya pitalytji witulya puḻka nyinanyangka, munu Jesunya kuḻu nyangu palula kampa wakungka mayatja puḻka nyinanyangk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unu paluṟu nyakula wangkangu, “Awari! Nyawaya! Kuwariṉa ngayulu nyanganyi ilkaṟi aḻaringkunyangka, ka nyara Godala wakungka Watiku Katjanya mayatja puḻka nyinany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ya wati panya kantjula tjuṯangku nyangatja kuliṟa puḻkaṟa alatjiṯu mirara maṟa tjananku angatjunu pinangka paluṟu wangkanyangka kulintja wiyakitjangku, munuya palulakutu wala puḻka ngalya-pakaṟa palunya witiṉ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unuya uṟilkutu ilaṟa iṯarikatira aṉṯawaṉingu ngura Jerusalemala uṟilta, munuya mirpaṉtjarangku mantara tjananku katutja araltjaṟa mantangka waṉingu wati yangupala ini Saulala itingka. Munuya puḻi tjuṯa mantjiṟa Stephennga rawangku puḻkaṟa atuningi iluntankunytjikitjangku. Ka Saulalu tjanampa mantara tjuṯa ngaṟala aṯunymanang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Ka tjana atunnyangka Stephentu Godala tjapiningi alatji wangkara, “Mayatja Jesu, Kurunpaṉi mantji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ulapaṯu paluṟu palumpa ngura wantikatira anu Papilaniyalanguṟu, munu parari mulapa ankula nguṟurpaṯu nyinangi ngura panya Aaṟanta wirkaṟa. Ka palumpa mama ilunyangka Godalu palunya piṟuku wituṉu ngura nyanga kuwari nganaṉa nyinanytjalakutu. Ka mulapaṯu paluṟu an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unu paluṟu tultjungaṟakatira mirara wangkangu, “Mayatja! Nyanga tjananya ngayunya iluntankunyangka ngapartji pungkunytja wiyangku wantima!” Munu alatji wangkanytjatjanu ilung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Godalu palunya wirkankunyangka manta ungkunytja wiyaṯu ngura walytjangku tjunkula nyinanytjaku, ka paluṟu tjanampa ngurangka unytju nyinangi. Palu Godalu palunya kalkuṉu ngura walytja ngula ungkunytjikitjangku paluṟunku walytjangku palyaṟa nyinanytjaku. Munu palumpa walytjapiti maḻatja maḻatja kuḻu nyinanytjaku kalkuṉu ngura nyara palula. Palu nyara palula-aṟa panya Godalu kalkuntja-aṟangka Aipuṟamanya tjitji wiya nyin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Godalu palula alatji wangkangu, ‘Ngula nyuntumpa walytjapiti maḻatja maḻatjaya ngura malikitjakutu ankula nyinaku rawa mulapa kuḻi tjuṯa. Kaya ngura nyara palunya nguraṟa tjuṯangku tjananya pauntjingaṟa puḻkaṟa waṟkamilalku unytjungku kutju. Munuya tjananya rawangku kanyiṟa waṟkamilalku kuḻi tjuṯa mulapa nampa nyangatja 4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gayulu ngura nyara palunya nguraṟa tjuṯangka kura kutjupa kutjupa puḻka tjuṯa utilku, kaya paluṟu tjana nyuntumpa walytjapiti maḻatja maḻatja wantir'iyalku, kaya pitjala ngura nyangangka wirkaṟa ngayunya pupakatira waḻkulku.’ Alatji Godalu Aipuṟamala tjakultjunangi ngula panya utiringkunytja.]]></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2026-06-09T23:08:15Z</dcterms:created>
  <dcterms:modified xsi:type="dcterms:W3CDTF">2026-06-09T23:08:15Z</dcterms:modified>
  <dc:title>Bible.com.au: Acts 7:1-60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