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wati panya Stephennga Godalu pukuḻtjungku kanyiningi, munu palunya puḻkaṟa witulyanangi miracle tjuṯa palyantjaku. Ka paluṟu palyannyangka aṉangu tjuṯangku nyakula kuliningi, “Awari! Nyangatja wiṟu mulapa!” Munuya palulanguṟulta Jesunya puḻkaṟa waḻkuni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Jew ngura kutjupitja tjuṯangku nyakula mirpaṉaringi palumpa. Wati nyanga paluṟu tjana ngura nyangannguṟu Tjaiṟinilanguṟu munu Alika-tjantuṟiyalanguṟu, Tjilitjiyalanguṟu munu Aitjalanguṟu. Nyanga paluṟu tjanaya Stephenku pikaringkula ngaparku wangk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Stephentu wati nintingku tjanala wangkangi, panya Kurunpa Miḻmiḻṯu palunya nintiningi tungun-tunguntu tjukaṟurungku tjanala wangkanytjaku, kaya puṯu palula waintarira wangka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palulanguṟu wati maṉkurpa kutjupa aḻṯira tjunguṉu munu tjananya wituwituṉu ankula tjukurpa Stephenngatjara aṉangu tjuṯangka ngunti wangkanytjaku. Kaya mulapaṯu ankula wangkangi aṉangu tjuṯangka alatji, “Ai! Nganaṉa kulinu wati panya Stephentu Mosenya pulanya Godanya kuranmanku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aṉangu tjuṯangku kuliṟa mulamularingu munuya Moseku panya tjukurpa nintilpai tjuṯangka ankula tjakultjunu, tjiḻpi panya kuranyitja tjuṯangka kuḻu. Kaya paluṟu tjana Stephennga witiṉu munuya Jewku kantjula kutjupa tjuṯa aḻṯira palunya katingu tjanampa ruumakutu munuya palula tjanala kuranyu ngaṟatjunu palunya ngurkantankunytjikitjangku tjapiṟa kuliṟ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Munuya wati panya ngunti wangkapai maṉkurpa aḻṯingu pitjala wangkanytjaku. Kaya paluṟu tjana pitjala ngunti wangkangi alatji, “Mulapa nyangangku nganampa timpula miḻmiḻpa rawangku kuranmanangi. Nyanga paluṟu alatji wangkangi Jesulu kunyu Nazarethanya nguraṟangku timpula nyangatja piḻuntankuku. Munu nyangangku Moseku tjukurpa kuḻu kuraṟa wangkangi, panya paluṟu nyanga alatji wangkangi Jesulu kunyu Moseku tjukurpa kampa kutjupankuku.” Alatjiya Stephennga wangkara kuranman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wati tjuṯangku ruuma nyara palula unngu nyinara Stephennga puḻkaṟa nyangangi munuya nyangu yunpa palumpa angelpa puṟunyarin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i 7 Ngurkantanku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ya nyara palula-aṟa aṉangu kutjupa tjuṯa ngapartji Jesuku mulamularingangi munuya winki mulararingu Jesuku walytja tjuṯa, kutjupa tjara wangka panya Kuṟiki wangkapai nyinangi, kutjupa tjara wangka panya Aṟamayiki wangkapai nyinangi. Kaya Kuṟiki wangkapai tjuṯangku Aṟamayiki wangkapai tjuṯa kuranmanangi, munuya pitjala Peterla tjanala tjakultjunangi, “Kulila! Panya nyura tjiṉṯu kutjupa tjiṉṯu kutjupa wanakaḻa ngaḻṯutjara tjuṯa mai ungkupai. Palu nyura Aṟamayiki wangkapai tjuṯa kutju ungkupai munu nganampa wanakaḻa tjuṯa ungkunytja wiyangku wanti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Peterlu tjana iyantja panya 12-ngku Jesuku panya walytja uwankara aḻṯira tjanala wangkangu, “Tjinguṟula nganaṉa mai ulytja nyuranya tjukaṟurungku para-ungama. Palu nganampa waṟka kutjupa ngaṟanyi Godaku tjukurpa wangka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uti nyura wati nintipuka 7 nyuralanguṟu ngurkantanama panya Kurunpa Miḻmiḻṯa wangaṉarangku kulilpai tjuṯa. Munu tjananya ngurkantaṟa tjunama waṟka nyanga palula tjukaṟurungku waṟkarira mai para-ungku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ganaṉa waṟka nyanganta waṟkarinyi munula Godala tjapini munu tjukurpa kuḻu nintini aṉangu tjuṯ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Jesuku walytja uwankarangku alatji wangkanyangka kuliṟa pukuḻaringu munuya ngurkantanu Stephennga. Wati nyanga paluṟu panya Kurunpa Miḻmiḻṯa wangaṉarangku kulilpai nyinangi munu paluṟu Jesuku puḻkaṟa mulamularingkupai. Kaya piṟuku ngurkantanu wati ini nyanganpa Philipanya, Puṟakuṟatjanya, Nikananya, Timunnga, Paminatjanya munu Nikalaitjanya, panya wati nyanga paluṟu ngura Antiyakanya nguraṟa nyinangi munu panya god kutjupa ngaṉmanypa waḻkulpai nyinangi, palu Godaku mulamularingkula paluṟu Jew tjuṯangka tjunguringkula tjananya puṟunytju Godanya waḻkuningi munu palulanguṟulta paluṟu maḻa kuliṟa Jesuku walytjari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wati nyanga palunya tjananyaya ngurkantanu munuya Iyantja Tjuṯangka kuranyu ngaṟatjunu, kaya paluṟu tjana tjanala katangka maṟa tjunkula tjanampa Godala tjapiningi tjananya kuṉpun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eterlu tjana Godaku tjukurpa wangkanyangka aṉangu winkingku kuliningi. Munuya tjuṯa mulapa mulamularingu, ka ngura nyara Jerusalemala Jesuku walytja tjuṯa mulararingu, kaya wati Moseku tjukurtjara tjuṯa kuḻu Jesuku mulamularingu munuya tjanala tjunguringu.Stephennga Witintja]]></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2026-06-28T11:58:14Z</dcterms:created>
  <dcterms:modified xsi:type="dcterms:W3CDTF">2026-06-28T11:58:14Z</dcterms:modified>
  <dc:title>Bible.com.au: Acts 6:1-15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