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9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eterlu wangkangu, “Nyaaku nyupali Kurunpa Miḻmiḻṯa ngalypa-ngalyparingkula palunya ngunti kuraṉi? Kulila! Nyuntumpa kuri katira tjuṉutjunkunytjatjanu nyangaya wati tjuṯa kuwari pitjalalta ngaṟanyi nyuntunya ngapartji katira tjuṉutjun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apaiṟalu alatji wangkanyangka kuliṟa mapalku punkaṟa ilungu, kaya wati panya tjuṯangku nyangu ilura ngarinyangka munuya palunya ngapartji mantjiṟa katira kuringka itingka tjuṉutju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Jesuku panya walytja uwankarangku munu aṉangu kutjupa tjuṯangku kuḻu nyangatja kuliṟa puḻkaṟa nguḻuringu.Pikatjara Tjuṯa Palyaṟungu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eterlu tjana wati panya Jesulu iyantja tjuṯangku kutjupa kutjupa puḻka tjuṯa witulyangku palyaningi aṉangu tjuṯangku nyakula Godanya puḻka kulintjaku. Munuya paluṟu tjana Jesuku walytja kutjupa uwankara kuḻu tjunguringkupai timpulangka, Tjalamanku panya wiltj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Jesuku walytja wiya tjuṯangku tjananya nyakula wiṟunmankupai kutju, palu palula tjanalaya tjunguringkunytja wiyangku nguḻuringkula wanti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aṉangu tjara kutjupaya aṉangu nyara palula tjanalanguṟu Mayatja Jesuku mulamularingkula tjanala tjunguringangi, ka Jesuku walytjapiti piṟuku tjuṯa mularar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tjuṯangku Peterlu tjana kutjupa kutjupa tjuṯa witulyangku palyannyangka nyakunytjatjanungku pikatjara tjuṯa katira iwarangka itingka mantara piitatjuṟa ngaritjuṟa waṉaningi paluṟu tjana pitjala palyaṟunguntjaku. Panya tjana mukuringkula alatji kuliningi, “Tjinguṟu Peternya tjanalawanu ankunyangka palumpa wiltjangku tjananya tjutulku kaya palyaring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kutjupa tjuṯangku ngura Jerusalemala itingka nyinanytja tjuṯangku kuḻu kuliṟa pikatjara tjuṯa katira tjunangi munu mamutjara kuḻukuḻu, ka tjananya uwankaraṯu palyaṟunguṉu.Angeltu Wati Jesulu Iyantja Tjuṯa Tjailanguṟu Pakaltjinga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ya wati panya tjukurtjara puḻka munu palumpa maḻpa tjuṯa panya Tjatjutji tjuṯa kuḻu Peterku tjanampa wati panya Jesulu iyantja tjuṯaku puḻkaṟa nyaṟaringangi. Munuya palunya tjananya witiṟa tjailangka tjarpatjun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munga nyara palula Godaku angelpa tjailakutu pitjangu munu tuwa kuṉpu puḻka key wiyangku aḻaṉu munu tjananya aḻṯira katira uṟilta wirkaṟa wangkangu, “Araya timpulakutu munuya aṉangu tjuṯangka tjakultjura iwara nyanga kuwaritja panya Jesuku mulamularingkula palunya waṉa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anayatjanya Pula Tjapaiṟ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mulapaṯu mungawinki mulapa pakaṟa anu timpulakutu munuya timpulaku yaatangka tjarpara ngaṟala aṉangu tjuṯangka wangkangi Godaku tjukurpa. Ka tjukurtjara panya puḻka maḻpa tjuṯatjara kampa kutjupawanu wirkanu Peternya tjananya nyakunytja wiya, munuya ruumangka tjarpara aḻṯingu wati panya tjiḻpi kuranyitja tjuṯa mitingiku. Munuya wati timpula aṯunymankupai maṉkurpa wituṉu tjailakutu ankula wati panya iyantja tjuṯa pakaltjingaṟa ngalya-kati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wati panya paluṟu tjanaya tjailakutu ankula puṯu nyangu munuya maḻaku pitjangu mayatja panya tjuṯ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wangkangu, “Ankulala tjailangka wirkaṟa tuwa pati ngaṟanyangka nyangu, kaya aṯunymankupai tjuṯa kuḻu anga-ngaṟangi tjana unngu nyinanyangka-palku. Palu tjarparala wati panya palunya tjananya puṯu nyang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panya timpula aṯunymankupai tjuṯaku mayatjangku nyangatja wangkanyangka kuliṟa puṯu kulinu, “Yaaltjiringuya?” Kaya tjana kuḻu puṯu kuliningi tjukurtjara panya kuranyitja tjuṯ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wati kutju ngalya-tjarpangu munu tjanala tjakultjunu, “Kulilaya! Wati panya nyura witiṟa tjailangka tjarpatjunkunytja tjuṯangkuya timpulaku yaatangka ngaṟala tjukurpa wangkanyi aṉangu tjuṯ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timpula aṯunymankupai tjuṯaku mayatja anu wati tjuṯatjara munuya Jesulu iyantja tjuṯa aḻṯira ngalya-katingu witintja wiyangku, panya tjana nguḻuringangi aṉangu tjuṯangku witinnyangka nyakula palunya tjananya apungka atuntjaku-taw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Munuya katira tjanala kuranyu ngaṟatjunu tjiḻpi panya tjuṯangku tjananya tjapiṟa kuliṟa ngurkantankunytjaku. Ka wati tjukurtjara puḻkangku tjanala alatji wangkangu, “Kulilaya! Nganaṉa panya nyuranya painu Jesunyatjara piṟuku wangkawiyangku wantinytjaku aṉangu nyanga tjuṯangka, ka nyura tungun-tunguntu tjanala tjakultjunangi aṉangu winkingka ngura nyanga Jerusalemala. Munu nyura nganaṉanya rawangku ngukaṟa wangkapai Jesunya pungkuny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eterlu tjana alatji wangkangu, “Utila aṉangungka kulintja wiyangku Godala kulinma palula kutju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yura wituwitunnyangkaya Jesunya puṉu kaṯakutjarangka wakaṟa utitjunu. Palu Godalu palunya ilunyangka wankaṟa pakaltjingaṉu. Panya nyuntumpa nganampa tjamu tjuṯangkuya iriti God nyanga palunyaṯu waḻkul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ṟu Jesunya mayatja puḻka tjunu aṉangu tjuṯa wankaṟunkunytjaku. Ka palulanguṟu nyura Israelkunu tjuṯangku kura wantira kampa kutjuparinytjaku ngaṟanyi Godalu nyuranya kalypangku pungkuwiyangku wanti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ini Ananayatjanya pula kuriṟara ini Tjapaiṟanya nyinangi ngura nyara palula munu paluṟu pula kuḻu pulanku kaana tjalamilaṉu manikitj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jukurpa nyangatjala nintingku wangkanyi nyakunytjatjanungku, ka Kurunpa Miḻmiḻṯu kuḻu nyangu munu nganaṉanya unngu nintinu. Panya Kurunpa Miḻmiḻnga nyanga palunya Godalu iyaṉu palula wangaṉarangku kulilpai tjuṯakut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tjiḻpi panya kuranyitja tjuṯangku alatji wangkanyangka kuliṟa puḻkaṟa mirpaṉaringu munuya palunya tjananya iluntankunytjikitjangku kulin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wati Paratji kutju ini Kamaliyalnga pakaṟa ngaṟangu tjanala wangkanytjikitja, panya nyanga paluṟu Moseku tjukurpa nintilpai nyinangi kaya aṉangu tjuṯangku palula kuḻu wangaṉarangku kulilpai. Ka paluṟu Peternya tjananya wituṉu uṟilkutu ankula tjukutjuku paṯantjaku, kaya palunya tjananya uṟilkutu kati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maḻangka Kamaliyaltu wangkangu, “Wati Israelkunu tjuṯa! Wanyuya kulila! Warpungkula kukanymankunytja wiyangkuya wanti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yuya kulila wati panya ini Tjiyutatjanya! Panya mungaṯu paluṟunku walytjangku mirawaṉingi paluṟunku puḻka kuliṟa, ka panya aṉangu tjuṯa palula tjunguringu nampa 400 tjuṯa mulapa, munu panyaya palunya waṉaningi. Ka ngula kutjupangku palunya pungkula iluntanu, ka palumpa panya maḻpa tjuṯa wililyaraṉu munuya piṟuku tjunguringkunytja wiy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wati kutjupa palu puṟunypaṯu ini Judasanya Galileenya nguraṟa mungaṯu nyinangi, panya aṉangu tjuṯangku kamantaku nyiringka ini walkatjunkunytja-aṟangka. Munu paluṟu wati tjuṯa aḻṯira tjunguṉu wati kamanta tjuṯaku pikaringkunytjaku. Kaya palu puṟunypaṯu palunya iluntanu, ka maḻpa panya tjuṯa wililyaraṟa kutju kutju ankula wiyar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ti nyanga palula pulalanguṟu nyuntu nganaṉa kulintjaku ngaṟanyi. Uti nganaṉa wati nyanga palunya tjananya wantima munula kuralwiyangku wantir'iyala ankunytjaku. Tjinguṟu tjana walytjangku tjana kulintjitja palyannyangkampa maḻpa tjuṯangku tjananya ngula wantikati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lu tjinguṟu tjana nyanga alatji palyaṉi Godalu nintinnyangka, ka nganaṉa palunya tjananya puṯu pailku, panya nganaṉa tjanampa pikaringkula Godaku kuḻu pikaringkuku.”Kaya tjiḻpi panya tjuṯangku Kamaliyaltu wangkanyangka kuliṟa mulamularing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Peternya tjananya iyantja tjuṯa maḻakungku aḻṯingu munuya timpula aṯunymankupai tjuṯa wangkangu tjananya wiipangka alkantjaku. Munuya pungkula wiyaringkunyangka maḻangka tjananya wangkangu alatji, “Piṟukuya Jesunyatjara wangkanytja wiyangku wantima.” Munuya palulanguṟu tjananya wantir'iyaṉu ankunytj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pukuḻpa alatjiṯu anu pungkunytjitjanguṟu tjituṟu-tjituṟurinytja wiya, panya tjana alatji kuliningi, “Godanya ninti panya nganaṉanya pungkunyangkala Jesunya wantinytja wiyangku tiṯutjarangku kuliṟa waṉaṉi aṉangu tjuṯangka tjukurpa palumpa wangka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ti panya paluṟu mani mantjiṟa tjaraṟa pulanku tjunu pulampa ngurangka munu kutjupa tjara katira ungu wati panya Jesulu iyantja tjuṯa alatji wangkara, “Nyangatjali kaana tjalamilaṟa mani uwankara mantjiṟa unganyi nyuranya.” Palu minyma panya palumpa kuri kutju ninti nyinangi mani panya palumpa pulampa tjaraṟa tjunkunytji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ya tjiṉṯu kutjupa tjiṉṯu kutjupa timpulaku yaatangka unngu tjarpara Tjukurpa Palya Jesunyatjara wangkangi aṉangu tjuṯangka, munuya nyara palulanguṟu Jesuku walytja kutjupa tjuṯaku waḻingka kuḻu tjarpara palu puṟunypaṯu nintiningi tjukurpa Jesunyatjara panya Godalu kalkuntjatjanungku iyantjany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Ananayatjalu winki-palku katira ungkunyangka Peterlu wangkangu, “Nyuntun kurangku mamungka wangaṉarangku kuliṟa Kurunpa Miḻmiḻnga ngunti kuraṉu. Panya nyuntu kaana tjalamilantjatjanungku mani mantjiṟa katira tjara kutjupa tjunu nyupalimpa ngurangka munun tjara kutjupa ngalya-katingu uwankara-palku, kala ngunti kulinu nyuntuntin uwankara nganaṉanya u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kaana nyara paluṟu tjalamilantja kuwaripangka nyuntumpa alatjiṯu ngaṟangi. Ka palulanguṟu nyuntu tjalamilantjatjanungku mani mantjinu, ka mani pala paluṟu nyuntumpa alatjiṯu ngaṟangi. Kan nyaaku kuwari winki katira ungkunytjatjanungku-palku ngunti kuraṉi? Kulila! Nyuntun nganaṉanya ngunti kurantja wiya, palu nyuntu Godanya ngunti kuraṉ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Ananayatjanya alatji wangkanyangka kuliṟa punkaṟa ilungu, kaya wati tjuṯangku mantarangka karpiṟa uṟilkutu katira palunya tjuṉutjunu. Kaya aṉangu tjuṯangku aṟa nyanga palunya kuliṟa puḻkaṟa nguḻu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ara palula maḻangka palumpa kuri watarku pitjangu, panya paluṟu kulintja wiya palumpa kuri il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alya-tjarpanyangka Peterlu palula tjapinu, “Uwa, wanyuṉi tjakultjura utingku. Nyupali mani nyanga alatji-alatjiṯu mantjinu kaana tjalamilaṟa?”Ka minyma panya paluṟu wangkangu, “Uwa, mani pala palunya alatjiṯuli mantjin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2026-05-25T07:10:03Z</dcterms:created>
  <dcterms:modified xsi:type="dcterms:W3CDTF">2026-05-25T07:10:03Z</dcterms:modified>
  <dc:title>Bible.com.au: Acts 5:1-42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