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eterlu Kurunpa Miḻmiḻngatjarangku rapangku alatjiṯu wangkangu, “Mayatja tjuṯa munu tjiḻpi tjuṯa kuḻu! Kulilaṉ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li wati nyanga nyumpuku nyakula ngaḻṯuringu, ka nyura wanyu ngalinya tjapiṟa kulini paluṟu palyaringkunytja kulintjikitj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ya, kaṉa kuwari nyurala tjukaṟurungku tjakultjunanyi aṉangu Israelkunu uwankarangka kuḻu. Panya nyura Jesunya Christanya Nazarethanya nguraṟa puṉu kaṯakutjarangka wakaṟa utitjunu ilunytjaku, palu palunya Godalu ilunyangka wankaṟa pakaltjingaṉu. Ka ini panya paluṟu ngalinya nintinu Jesulu wati nyanga palunya palyaṟungu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yiringka iriti walkatjunkunytja nyanga alatji ngaṟanyi,‘Panya puḻi kutju ngaringi waḻi palyalpai tjuṯangku kura-palku nyakula waṉinytja.Palu puḻi panya paluṟu wiṟu mulapa puḻi kutjupa uwankarangka waintaṟa.’ Kala uti puḻi nyanga palulanguṟu Jesunya kulin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Jesulu kutjungku aṉangu tjuṯa wankaṟunkupai kutjupangku wankantja wiya. Panya Godalu palunya kutju iyaṉu aṉangu tjuṯa wankaṟunkunytjaku, ka kutjupa palu puṟunypa mantangka nyanga nyinanytja wiya alatjiṯu aṉangu tjuṯa wankaṟunkunytjikitja.” Alatji Peterlu Jewku mayatja tjuṯangka wangk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Peterlu pula rapangku wangkanyangka nyakula puḻkaṟa kuliningi, “Ai! Nyanga pula ngurpa kutjara nyinanyi kuulitja wiya kutjara, munu paluṟu pula yaaltji-yaaltjingku nintingku wangkanyi?” Munuya piṟuku kulinu, “Munta-uwa! Nyanga pula panya Jesula tjungu rawa para-ngaṟa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nyangu wati panya nyumpu nyinanytja pulala itingka ngaṟanyangka, munuya wangkanytjikitjangku puṯu kuliningi munuya pilunpa alatjiṯu nyina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pulanya uṟilkutu wituṉu munuya tjana kutjulta wangkara kuliningi pula uṟilta paṯaṟa ngaṟany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atjiya wangkangi, “Nyaalkula wati nyanga kutjara? Panya aṉangu nyanga Jerusalemala nyinanytja tjuṯaya ninti wati nyanga palumpa pulampa panya pula kuwari nyanga witulyangku puḻka palyantjitja, kala puṯu wiyanman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utila kuwari painma piṟuku Jesunyatjara wangkanytja wiyangku wantinytjaku kutjupa tjuṯangku kuliṟa mulamularingkula tjuṯaringkunytjaku-taw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nya Pulanya Johnnga Wit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pulanya maḻakungku aḻṯira tjarpatjunu munuya pulala wangkangu, “Nyupali piṟuku Jesunyatjara wangkanytja wiyangku wantima! Munu pula tjukurpa palunyatjara aṉangu tjuṯangka nintintja wiyangku kuḻu wanti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Peterlu pula kuliṟa tjanala ngapartji wangkangu, “Yaaltji tjukaṟuru ngaṟanyi? Nyura wangkanyangkali kuliṟa palyanma? Wiya, ngali Godalu wangkanyangka kutju wangaṉarangku kuliṟa palyaṉ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ngali nyangatja kuwari puṯu wantinyi. Utili nyakunytjatjanungku munu kulintjatjanungku wangkama alatj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Jewku mayatja tjuṯangku piṟuku pulanya painu wangkawiyangku wantinytjaku munu pulanya walatjunu ankunytjaku ngurakutu. Panya tjana pulanya pungkula nintintjikitjangku kuliningi, palu aṉangu tjuṯakuya nguḻuringkula wantingi, panya aṉangu winkingkuya paluṟu pula wiṟungku palyantjitjanguṟu Godanya waḻkuningi, munuya Peternya pulanya pungkunyangkampa tjinguṟu palunya tjananya ngapartji pungama. Palula-tawaraya kuliṟa wanti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wati panya iṯilpi nyumpu nyinanytjanya kunyu kuḻi 40 nyinanytja iritinguṟu alatjiṯu.Mulamularingkupai Tjuṯangku Godala Tjapin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languṟuya Peternya pulanya Johnnga walatjunu, ka pula ankula tjunguringu Jesuku walytja tjuṯangka munu pula tjanala tjakultjunu uwankara Jewku mayatja tjuṯangku pulanya wangkany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paluṟu pula wangkanyangka kuliṟa Godala tjapiningi alatji wangkara, “Uwa Mayatja, nyuntu panyan puḻka mulatu ilkaṟi manta uṟu kuḻu paluṉu munu panyan ilkaṟitja mantatja uṟutja tjuṯa kuḻu paluṉ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anampa tjamu Davidanya panya wati nyuntumpa waṟkaripai nyinangi. Munu panya paluṟu Kurunpa Miḻmiḻṯu nintinnyangka alatji wangkangu,‘Nyaakuya aṉangu Jew wiya tjuṯa ngura winkitja puḻkaṟa mirpaṉarinyi?Munuya panyatja nyaaku nintingku-palku ngunti wangkara tamalmankup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wa, wati panya mayatja manta winkitjangkuya tjunguringkula wangkara tamalmankupai Mayatjanya pikangku pungkunytjikitjangku, Godalu panya kalkuṟa iyantjan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wa Mama God ilkaṟitja! Davidalu panya iriti wangkangu wati tjuṯangku wangkara tamalmankunytja, ka panya palu puṟunypa kuwari Jewku mayatja tjuṯangku ngura nyanga Jerusalemala tjunguringkula wangkara kuliningi Mayatja Jesunya pungkunytjikitjangku, munuya mayatja Iṟatala pulala Pontius Pilate-ala tjunguringu munu wati panya Jew wiya tjuṯangka kuḻu munuya uwankarangku tjunguringkula mirpaṉṯu alatjiṯu wangkara kuliningi palunya iluntankunytjikitjangku. Panya palunya nyuntu ngurkantaṟa iyaṉu nyuntumpa waṟka wangaṉarangku kuliṟa palyantjaku nyuntu mukuring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eterlu pula Johntu ngaṟala kuwaripangkuṯu wangkangi aṉangu tjuṯangka, kaya Moseku tjukurtjara kuranyitja tjuṯa munu wati Tjatjutji tjuṯa munu wati timpula aṯunymankupai tjuṯaku mayatja kuḻu pitjangu palula pulala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panyan ngaṉmanytju alatjiṯu nintingku kuliningi nyanga alatjiri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Uwa Mama, kulinma tjananya wangkara waṉinyangka, panya tjana nganaṉanya nguḻutjingantjikitjangku alatji wangkanyi. Kalanya Mayatja, kurunpa rapanma nyuntumpa tjukurpa tjanala nguḻuwiyangku rapangku wangkanytja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lanya nganaṉanya witulyanama aṉangu pikatjara tjuṯa palyaṟunguntjaku, panya nyuntu Jesunya witulyanu nyuntumpa waṟka palyantjaku, palu puṟunypa. Munu kutjupa kutjupa puḻka tjuṯa utinma tjana nyakula nyuntunya waḻkuṟa puḻkanmanku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tjana Godala tjapiṟa wiyaringkunyangka waḻi panya tjana nyinanytjanya uringu, ka nyara palula aṟa Kurunpa Miḻmiḻṯu tjananya piṟuku puḻkaṟa witulyanangi, ka nyara palulanguṟuya Godaku tjukurpa rapangku alatjiṯu wangkangi aṉangu tjuṯangka.Mulamularingkupai Tjuṯangkuyanku Wiṟuṟa Aṯunymankunyt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yanku Jesuku panya walytja tjuṯangku wangkara kuliṟa wangka kutju palyaṉu. Munuyanku tjungungku ngurtjuringkuwiyangku ngapartji-ngapartjingku intjanungku ungangi tjana kanyintja uwankar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wati panya Jesulu iyantja tjuṯangku nguḻu wiyangku rapangku alatjiṯu wangkangi tjukurpa panya Jesunya ilunytjatjanu pakantja. Ka Godalu palunya tjananya puḻkaṟa mulapalta pukuḻmanu, Jesuku walytja uwanka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yara palula aṉangu kutjupa ngaḻṯutjara nyinanytja wiyaringu. Uwankaraya pukuḻpa alatjiṯu nyinangi mai ulytja puḻkatjara. Kaya kutjupa-aṟa waḻitjara tjuṯangku munu kaanatjara tjuṯangku waḻi munu kaana tjalamilalpai manikitjang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ya mani mantjiṟa katira ungangi wati panya Jesulu iyantja tjuṯa, kaya paluṟu tjana tjaraṟa ungangi aṉangu kutjupa tjuṯa maṟalpa nyinanyangk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wati kutju ini Josephanya nyara palula nyinangi wati Levikunu ngura Tjaipuṟitjanya nguraṟa, panya paluṟu kuḻu Jesuku walytja nyinangi. Kaya iyantja tjuṯangku palunya ini kutjupa tjunu Paanapatjanya. Ini nyanga palunyaya kunyu tjanampa wangkangku wangkapai alatji, Wangkara Rapalpainy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wati nyanga paluṟu kaana maitjara kanyiningi, munu manikitjangku manta winki tjalamilaṟa mani mantjiṟa katira iyantja tjuṯa u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pulampa puḻkaṟa mirpaṉaringu pula ilunytjatjanu pakantja wangkanyangka. Panya pula alatji wangkangi, “Jesunya ilunytjatjanu pakantjitjanguṟu aṉangu miri kutjupa tjuṯa kuḻukuḻu wankaringkula pakal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palulanguṟu pulanya wangkanytjikitjangku witiṉu munuya tjiṟirpi ngaṉmanypa tjarpanyangka pulanya tjailangka tjarpatjunu mungawinki wangkany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aṉangu kutjupa tjuṯaya paluṟu pula wangkanytjitjanguṟu kuliṟa mulamularingu alatjiṯu winki mulapa, munuya Jesuku walytja kutjupa tjuṯangka tjunguringkula tjuṯaringu munuya 5,000 nguwanpa nyinangi tjuṯa mula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ula tjaila unngu nyinara tjiṉṯuringu. Kaya ngura Jerusalemala mayatja tjuṯa tjunguringu Jew tjuṯaku mayatja kuranyitja tjuṯa, munu tjiḻpi tjuṯa kuḻu, munu Moseku tjukurpa nintilpai tjuṯa kuḻu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wati tjukurtjara puḻka kuḻu tjanala tjunguringu wati ini Anatjanya munu palumpa waputju ini Kayapatjanya. Ka palumpa walytja kutjupa kutjara kuḻu ini Johnnga pula Alikatjantanya nyara palula tjanala tjungu nyin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wituṉu wati timpula aṯunymankupai maṉkurpa Peternya pulanya Johnnga tjailanguṟu pakaltjingaṟa ngalya-katinytjaku, munuya ngalya-katinyangka pulanya kuranyu ngaṟatjunkula pulala tjapiningi alatji wangkara, “Nganalu nyupalinya witulyanu wati nyanga nyumpu palyaṟunguntjaku? Ini nganalu nyupalinya wituṉu wangkara palunya pakaltjingantjaku?”]]></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2026-06-09T23:08:16Z</dcterms:created>
  <dcterms:modified xsi:type="dcterms:W3CDTF">2026-06-09T23:08:16Z</dcterms:modified>
  <dc:title>Bible.com.au: Acts 4:1-37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