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52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ura nyaaku wanyu puṯu mulamularinganyi Godalu ilunytjitja wankaṟa pakaltjingantja wangka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mulapa ngayulu kuḻuṉa ngaṉmanytju tjana puṟunytju kuliningi Jesuku walytja tjuṯa kurantjikitjangku wiyanguṟu alatji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ṉa ngayulu ngaṉmanytju alatji palyaningi Jerusalemala, munuṉa tjananya witiṟa tjailangka tjarpatjunangi wati tjukurtjara kuranyitja tjuṯangku ngayunya wangkara palyanmankunyangka. Munuṉa tjana Jesuku walytja tjuṯa iluntankunyangka ngayulu pukuḻariraṯu palyanman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ṉa waḻi inmatja tjuṯangka tjarpara rawangku alatjiṯu palunya tjananya kuraṟa wililytjinganingi Jesuku panya walytja tjuṯa, munuṉa tjananya wituwituningi Jesunya wiyanmankunytjaku. Munuṉa tjanampa puḻkaṟa mirpaṉarira ngura parari ankupai malikitja tjuṯaku ngurakutu munuṉa Jesuku walytja kutjupa tjuṯa ngura nyara palula tjanala nyinanytja tjuṯa kuḻu kura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ṉa kutjupa-aṟalta anangi ngura nyara Tamatjakalakutu. Panya ngayunya tjukurtjara kuranyitja tjuṯangku wangkara wituṉu ngura nyara palula ankula Jesuku walytja tjuṯaku pikaring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wiṟu, wanyu kulila! Kaḻaḻa nyara palulaṉa tjiṉṯu katu ngaṟanyangka iwarangka anangi, munuṉa nyangu tili pitalytji puḻka ilkaṟinguṟu irnyannyangka. Ka tili nyara paluṟu tjiṟirpi puṟunypa wiya puḻka mulapa ngayula irnyaningi munu ngayula panya tjungutja tjuṯangka 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a uwankara mantangka punkaṉu. Kaṉa wangka kulinu ngayula alatji wangkanyangka wangka panya Iipuṟungku, ‘Saul! Saul! Nyaakuṉin tiṯutjarangku kuraṉi? Panya nyuntu rawa tungun-tungunarira nyuntunku walytjangkumpa kuraṉ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ṉa ngayulu wangkangu, ‘Palu ngananyan wanyu?’“Ka Mayatjalu wangkangu, ‘Ngayuluṉa Jesunya, panya nyuntuṉin tiṯutjarangku kuraṉ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pakala kuwari panya ngayulu nyuntunya ngurkantanu ngayuku waṟkarinytjaku, panya ngayulu kuwari nyuntunya wituṟa iyaṉi ngayunya nyanga nyakunytjatjanungku aṉangu tjuṯangka tjakultjunkunytjaku. Munuṉa nyuntula ngula piṟuku utiringkuku, kan piṟukuṯu ngayunya nyakunytjatjanungku tjanala tjakultjunku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Kaṉa nyuntunya aṯunytju wankaṟu kanyilku aṉangu Jew tjuṯanguṟu munu Jew wiya tjuṯanguṟu kuḻu. Panya kuwariṉanta iyaṉi nyara palula tjanalakutu, ka nyuntu tjanala wirkaṟa tjukurpa tjukaṟuru wangkara nintilku tjana kuliṟa nintiringkunytjaku, panya paluṟu tjana mungawaḻuṟungka puṟunypa watarku alatjiṯu nyinanyi. Ka tjananya nintila Satanta kulilwiyangku wantira kampa kutjuparira Godala kutjungka kulintjaku. Ka tjananya kura palyantjitjanguṟu Godalu kalypangku pungkuwiyangku wantiku ngayuku mulamularingkunyangka nyakula. Ka palulanguṟu paluṟu tjana ngayuku panya walytja kutjupa tjuṯangka tjunguringkula pukuḻpa nyinaku.’ Alatji Mayatja Jesulu ngayula wangka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Paluṟunku Tjakultju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wati wiṟu! Ngayuluṉa mulapa ilkaṟinguṟu ngayula utiringkunyangka nyakunytjatjanu mulamul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ṉa nyara palulanguṟu paluṟu wangkanyangka wangaṉarangku kulinu munuṉa aṉangu tjuṯangka ngura nyara Tamatjakala Tjukurpa Palya wangkangi. Munuṉa piṟuku aṉangu Jerusalemanya nguraṟa tjuṯangka ngapartji wangkangi tjukurpa panya palunyaṯu, munuṉa palulanguṟu Jew tjuṯaku ngura uwankarangka kuḻu para-pitjaliṟa wangkangi ngura puḻka tjuṯangka munu tjukutjuku tjuṯangka kuḻu. Munuṉa aṉangu Jew wiya tjuṯangka kuḻu wangkangi paluṟu tjana kuḻu kulintjatjanungku kura wantira Godalakutu pitjanytjaku, munu kura uwankara wantira palyanyku nyinanytjaku. Kaya kutjupa tjuṯangku palunya tjananya nyakula kulilku, ‘Mulapa paluṟu tjana Godaku walytja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Jew panya kuranyitja tjuṯangku ngayulu tjukurpa nyanga palunya timpulangka wangkanyangka ngayunya witiṉu munuṉiya puḻkaṟa pungangi iluntankunytjikitj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Godaluṉi ngayunya wankaṟunu nyara palula-aṟangka munuṉi rawangkuṯu wankaṟu kanyiningi tjiṉṯu nyanga kuwarikutu-wangkara. Ka nyangaṉa kuwari ngaṟala nyuralalta tjakultjunanyi aṉangu uwankarangka ngayulu panya nyakunytjatjanungku aṉangu tjukutjuku tjuṯangka munu puḻka tjuṯangka kuḻu. Palu ngayuluṉa tjukurpa kuwaritja wangkanytja wiyaṉa tjukurpa panya palunyaṯuṉa tjakultjunanyi, panya Moselu tjana wati panya Godaku wangkatjara kutjupa tjuṯangku kuḻu iriti wangkangi ngula nyanga alatjiri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mulapa paluṟu tjana alatji wangkangi panya Christanya Godalu kalkuntjanya ngula pikatjararingkula iluku munu paluṟu-waraṟa ilunytjatjanu wankaringkula pakalku munu tjukurpa tjukaṟuru aṉangu uwankarangka tjakultjunkuku tjana kuliṟa palumpa mulamularingkula wankaringkunytjaku Jew tjuṯa munu Jew wiya tjuṯa kuḻukuḻu. Alatjiya wangkatjara tjuṯangku iriti wangka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ulalu kuwaripangkuṯu ngaṟala wangkanyangka wati panya Pitjitjalu puṯu mulamularingkula pakaṟa painu munu wangkangu, “Tjukurpa nyaan wangkanyi? Tjinguṟun kata kawakawaringu tjukurpa tjuṯaku puḻkaṟa nintiringkunytjatjan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ulalu ngapartji palula wangkangu, “Wati wiṟu! Ngayuluṉa kawakawa wiya, munuṉa tjukurpa tjukaṟuru nyangatja wangkanyi kata paly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uwankara nyanga ngayulu nyuntula wangkanytja uti alatjiṯu ngaṟangi, kaya tjuṯangku nyangangi. Ka wati nyanga mayatja Akuṟipanya kuḻu ninti nyinanyi. Ka nyangaṉa palula miṟangka utingku wangkanyi palumpa nguḻuringkunytja wiy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wiṟu Akuṟipa! Nyuntu wanyu mulamularinganyi wati panya wangkatjara ngaṉmanyitja tjuṯaku? Uwa, ngayulu ninti. Nyuntu mulapa tjanampa mulamularinganyi tjana panya wangkanytji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alatji wangkanyangka mayatja panya paluṟu wangkangu Paulala, “Wiya, nyuntu ngayunya puṯu mapalku wituwituṉi ngayulu Jesuku kuwariṯu mulamularingkula palumpa walytjaringku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panya paluṟu Paulala wangkangu Akuṟipalu, “Uwa palya, nyuntunku kuwari walytjangku tjakultjura!”Ka palulanguṟu Paulalu maṟangku uwanmanu paluṟunku walytjangku wangkanytjikitjangku, munu alatji wangka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aulalu wangkangu, “Tjinguṟu kuwari munta tjinguṟu ngula, palu ngayulu nyurampa Godala tjapini nyanga nyura kuwari nyinara kulintjitja uwankaraku, nyura kuḻu kuliṟa ngayunya puṟunyarira Jesuku walytjaringkunytjaku, palu nyanga puṟunypa nyinanytjaku wiya nyanga tjiinangka karpintjaṉa kuwari ngaṟanyi, palu puṟunypa wi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mayatja panya Akuṟipanya pula nyarumpara pakaṉu munu mayatja Pitjitjanya kuḻu munu tjanala tjungu nyinanytja tjuṯa kuḻ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ya ruuma panya palunya wantikatira uṟilkutu ma-wangkara pakaṉu alatji, “Nyaakuya wati nyanga palunya iluntankunytjikitjangku kuliningi munuya tjailangka tjarpatjuṟa wantingu kura palyannyangka-pal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wati panya mayatja Akuṟipalu mayatja panya puḻkangka Pitjitjala wangkangu, “Wati nyanga palunya nyuntu tjinguṟu walatjunama ankunytjaku, palu paluṟu panya ngaṉmanytju tjapinu mayatja Tjiitjalakutu iyantjaku nyara paluṟu kuliṟa palunya ngurkantankunytjaku. Ka alatji tjapinnyangka nyuntu puṯulta walatjunanyi, palu kuwari nyuntumpa ngaṟanyi mayatja Tjiitjalakutu iyan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atja Akuṟipa! Ngayulu kuwari puḻkaṟa pukuḻarinyi ngayuku aṟa nyuntula tjakultjunkunytjikitja, panya Jew tjuṯangkuṉiya ngayunya kuranmanangi munuṉiya puntuṟa wangkangi. Kaṉa kuwari nyanga nyuntula miṟangka ngaṟala tjana ngunti wangkanytjitja uwankara wiyanmananyi alatjiṯu munuṉatju ngayuku tjukurpa nyuntula tjukaṟurungku tjakultjun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yuntun nganampa Jew tjuṯaku tjukurku ninti alatjiṯu nganampa aṟa tjuṯaku kuḻu. Palulanguṟuṉa nyuntumpa puḻkaṟa pukuḻarinyi kuwari nyuntula wangkanytjikitja. Panya aṟa nyanga palula tjanalanguṟuṉiya ngayunya aṉanguṟa wangkapai. Kaṉi wanyu wiṟungku purkaṟangku kulinma ngayulu wangka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wati nyanga Jew tjuṯaya uwankara ngayuku ninti alatjiṯu panya ngayulu ngura nyara Jerusalemala tjitjinguṟu alatjiṯu nyinara puḻkaringu ngura walytj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tjana iritinguṟu alatjiṯu ngayuku ninti nyinangi. Tjinguṟu paluṟu tjana mukuringkulampa ngayunya nyuntula tjukaṟurungku tjakultjunama panya ngayulu wati Paṟatji alatjiṯu nyinanyi. Panya Paṟatji tjuṯangku Jew tjuṯaku aṟa wangaṉarangku alatjiṯu kulilpai tungunpungkunytja wiyangku panya Jew kutjupa tjuṯangka waintaṟ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angaṉa kuwari palumpa tjanampa kukanyaringu, panya Godalu nganampa walytja tjuṯa iriti kalkuṉu ilunyangka wankaṟa pakaltjingantjikitjangku kaṉa kalkuntja nyara palumpa mulamularinganyi alatjiṯu, kaṉiya palulanguṟu ngayunya kuranmanku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kalkuntja panya paluṟu utiringkunytjaku paṯaṟa nganaṉa Jew tjuṯangku Godanya rawangku alatjiṯu waḻkulpai mungangka kaḻaḻa kuḻu. Ka wati wiṟu, wanyu kulila! Nyanga alatji palyannyangkaya wati nyanga Jew tjuṯangku ngayunya kukanymanu wiyanguṟu alatjiṯu.]]></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2026-05-31T13:56:44Z</dcterms:created>
  <dcterms:modified xsi:type="dcterms:W3CDTF">2026-05-31T13:56:44Z</dcterms:modified>
  <dc:title>Bible.com.au: Acts 26:1-32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