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789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ulalu wangkangu paluṟunku walytjangku kuliṟa, “Ngayulu kura kutjupa kutjupa palyantja wiyaṯu aṉangu nyanga Jew tjuṯaku, munuṉa timpula kuḻu kurantja wiyaṯu, munuṉa mayatja puḻka Tjiitjanya kuḻu kurantja wiya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Pitjitjanya mukuringangi Jew tjuṯa pukuḻmankunytjikitja munu paluṟu Paulala wangkangu, “Nyuntu Jerusalemalakutu ankunytjikitja mukuringkunyangkampaṉa ngura nyara palula nyuntunya kuutpangka tjunkuku, munuṉa nyuntumpa mirpaṉtju tjuṯangku nyuntunya wangkanyangka kuliṟa ngurkantanku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Paulalu wangkangu, “Wiya! Ngayulu nyangangka alatjiṯu ngaṟanyi waḻi nyanga kuutpa wangkapaingka unngu nyuntu mayatja Tjiitjalawanungku ngayunya ngurkantankunytjaku. Kaṉi nyaaku Jerusalemalakutu iyanma? Panya ngayuluṉa kura kutjupa kutjupa palumpa tjanampa palyantja wiyaṯu wati nyanga Jew tjuṯaku. Ka panyan nyuntu kuḻu ninti tjukurpa nyanga palum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jinguṟuṉi nyura mulapa kura puḻka palyannyangkampa iluntanama, kaṉa palya iluma. Palu nyangantuṉiya wiyanguṟu alatjiṯu kuranmananyi tjukaṟurungku-palku, ka nyuntu ngapartji ngayunya puṯu unganyi paluṟu tjana iluntankunytjaku. Palu ngayulu mukuringanyi Rome-aku mayatjangku Tjiitjalu ngayuku tjukurpa kuliṟa ngurkantankunytjaku ngayulu wangkanytjitjanguṟ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alulanguṟu wati panya mayatja Pitjitjalu palumpa maḻpa tjuṯangka tjunguringkula tjana kapuṯungku tjaalytju wangkara kuliningi. Munu palulanguṟu Pitjitjalu Paulala wangkangu, “Nyuntu panyan wangkangu Tjiitjanya nyakunytjikitjangku, kaṉa palya kulini nyuntunya palulakutu iyantjikitjangku ngura nyara Rome-alakutu.”Paulanya Katinytja Mayatja Akuṟipalakut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tjiṉṯu maṉkurpa nguwanpa ngaṟala wiyaringkunyangka, wati mayatja kutjupa ini Akuṟipanya pula maḻanykira pitjangu minyma ini Punitjanya ngura Tjiitjaṟiyalakutu mayatja puḻka Pitjitjanya nyakunytjiki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uṟu pula rawa nguwanpa nyinangi ngura nyara palula tjiṉṯu tjuṯa nguwanpa, ka Pitjitjalu tjukurpa panya Paulanyatjara tjakultjunangi wati panya Akuṟipala, munu alatji wangkangu, “Ngura nyangangka wati kutjupa nyinanyi tjailangka wati panya Pilikitjilu wantikatiny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ngayulu mungaṯu Jerusalemala nyinanyangka Jew tjuṯaku tjukurtjara kuranyitja tjuṯangku munu wati tjiḻpi puḻka tjuṯangku kuḻu wati palunya kuranmanangi munuya palunya puntuṟa wangkangi. Munuya paluṟu tjana ngayula wangkangi wati panya palunya kura ngurkantaṟa iluntanku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ngayulu tjanala wangkangu alatji, ‘Panya nganaṉa Tjiitjanya mayatjanmankupai tjuṯangku wati kutjupangku kura palyannyangka mapalku iluntankupai wiya, palu kuutpangka-waraṟala tjunkupai kuranmankupai tjuṯangka miṟangka paluṟunku aṟa walytjangku tjukaṟurungku wangkanytjaku. Munula uwankara kuliṟa kura ngurkantankunytjatjanungku kutju palunya iluntankupai.’ Alatjiṉa tjanala wangka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ya wati paluṟu tjana ngura nyanga Tjiitjaṟiyalakutu pitjangu kuutpangka palunya wangkara kuranmankunytjikitja. Kaṉa ngayulu mungawinki ankula nyinakatingu mayatjaku panya tjiyangka munuṉa wati kutjupa wituṉu Paulanya aḻṯira ngalya-kati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Tjapintja Rome-aku Mayatja Tjiitjanya Nyakunytjikitjang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Kaya palumpa panya kuraringkupai tjuṯangku Paulanya ngalya-wirkakatinyangka nyakula uwankara pakaṟa ngaṟangu munuya palunya kuranmanangi. Kaṉa ngayulu kuliningi tjinguṟu nyanganpa palumpa kuraringanyi kura puḻka palyantjitjanguṟu, palu wiya tjanampa aṟanguṟu kutjuya palunya alatjinangi. Palu paluṟu tjana nyanga ngayulu kulintjitja puṟunypa mulamulangku palunya kuranmankunytja wiyaṯu. Panya aṉangu nyanga paluṟu tjanaya ngunti palumpa mirpaṉaringi tjukurpa wati ini Jesunyatjara wangkanyangka, panya Jesunya kunyu ilungu palu Paulalu kunyu wangkangi Jesunya ilunytjatjanu pakantja munu kuwari wanka nyinany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aṟa ngurpangkuṉa puṯu kuliningi palula tjapiṟa kulintjikitjangku. Munuṉa palulanguṟu Paulanya tjapinu, ‘Nyuntun mukuringanyi Jerusalemalakutu maḻaku ankunytjikitja ngura nyara palula kuutpangka kuliṟa ngurkantanku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luṟu wangkangu, ‘Wiya! Ngayulu mukuringanyi Rome-aku mayatja puḻkangku Tjiitjalu ngayulu wangkanyangka kuliṟa ngurkantankunytjaku.’ Munuṉi paluṟu tjapinu ngura nyanga Tjiitjaṟiyala paṯaṟa kanyintjaku. Kaṉa palyanmanu ngura nyangangka palunya tjaultji tjuṯangku paṯaṟa kanyintjaku ngula iyantjikitjangku mayatja panya Tjiitjalakutu.” Alatji Pitjitjalu wati panya Akuṟipala tjakultjun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luṟu kuliṟa wiyaringkula paluṟu ngapartji wangkangu, “Ngayulu mukuringanyi paluṟu wangkanyangka kulintjikitja.”Ka Pitjitjalu wangkangu, “Palya, mungawinkin kulilku paluṟu wangkany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iṉṯungka Akuṟipanya pula Punitjanya mantara wiṟungka tjarpangu panya mayatjangku kanyilpaingka wiṟu mulata, munu paluṟu pula pitjangu waḻi puḻkakutu panya kuutpa wangkapailakutu. Kaya ngura nyanga Tjiitjaṟiyaku mayatja tjuṯa palula pulala tjunguringu wati tjaultji kuranyitja tjuṯa kuḻukuḻu. Munuya uwankara tjungu ruuma panya palula tjarpara nyinakatingu. Ka mayatja Pitjitjalu tjaultjingka wangkangu Paulanya mantjiṟa ngalya-kati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ulanya ngalya-wirkakatinyangka mayatja panya paluṟu wangkangu aṉangu tjuṯangka, “Uwa, mayatja Akuṟipa munu aṉangu uwankara, kulilaya! Wati nyanga palunyatjaraṉa kuwari nyurala tjakultjunanyi. Panya wati Jew winkingkuya nyanga palumpa kuraringkula ngayula tjakultjunangi Jerusalemanya nguraṟa tjuṯangku munu ngura nyangatja nguraṟa tjuṯangku kuḻukuḻu. Munuya paluṟu tjana uwankarangku ngayula mirara wangkangi alatji, ‘Wati palatja iluntara rawangku wanka kanyintja wiya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 ngayulu paluṟu tjana kuranmaṟa wangkanytja kulinu munuṉa wati nyanga paluṟu kuḻu palumpa aṟa walytjangku tjakultjunkunytja kulinu. Munuṉa aṟa uwankara kulintjatjanungku puṯulta kuliningi, ‘Kura nyaa palyannyangkaya palunya iluntankunytjikitja mukuringanyi?’ Kaṉi paluṟu panya tjapinu mayatja Tjiitjalu palunya nyakula ngurkantankunytjaku, kaṉa palya kulini palunya Tjiitjalakutu iyantjikitjangku ngura nyara Rome-alakut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ngayulu puṯu kulini tjukurpa nyaaṉa nyiringka paluṟu kurantja walkatjunkunytjikitjangku mayatja panya Tjiitjalu nyakula nintiringkunytjaku? Wati nyangangku kura nyaa palyaṉu, kaṉa walkatjura? Palu puṯuṉa kulini. Munu nyangaṉa kuwari palunya nyuralakutu ngalya-katingu munu nyuntulakutu kuḻu. Wanyu Mayatja Akuṟipa, nyuntu palula tjapila palula kuliṟa nintiringkunytjikitjangku munu paluṟu wangkanyangka kulintjatjanungku ngayulalta tjakultjura, kaṉa nyiringka walkatju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jinguṟu paluṟu kura kutjupa kutjupa palyannyangkaṉa nyiringka walkatjunama. Palu wiyangkaṉa puṯu palunya watarku iyaṉi mayatja Tjiitjalakutu tjukurpa nyiringka walkatjunkunytja wiyangka. Panya Tjiitjanya kulintjikitja mukuringkuku nyaanguṟuya palumpa kuraringanyi munuya aṉanguṟa wangkanyi.” Alatji Pitjitjalu mayatja Akuṟipala wangkang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wati panya mayatja Pitjitjanya Tjiitjaṟiyalakutu pitjala manta panya Judeaku mayatjaringu munu tjiṉṯu maṉkurpa nyinara paluṟu ngura Tjiitjaṟiyalanguṟu uḻpaṟiralku unytju anu Jerusalemalakut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ngura nyara palula wati tjukurtjara kuranyitja tjuṯangku munu Jew tjuṯaku mayatja tjuṯangku kuḻu mayatja panya Pitjitjala pitjala tjukurpa Paulanyatjara tjakultjunangi panya paluṟu kura tjuṯa palyantji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ya palula puḻkaṟa tjapiningi alatji wangkara, “Wanyu nganaṉa pukuḻarinytjaku wati pala Paulanya maḻakungku iyala nyanga Jerusalemalakutu.” Alatjiya ngunti tjapiningi panya ngaṉmanytjuya wangkara tamalmanu Paulanya maḻakungku iyannyangka waṉaṟa nguṟurpa iluntankunytjikitj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Pitjitjalu tjanala wangkangu, “Wiya! Ngayuku tjaultji tjuṯangku Paulanya kanyini ngura nyara Tjiitjaṟiyala, ka ngayulu tjukutjuku nyinara maḻaku ana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nyura uti mukuringkulampa wati kuranyitja maṉkurpa ngayula tjungu iyanma. Kaya paluṟu tjana ngura nyara palula palunya nyakula ngayula tjakultjunkuku aṟa palunyatjara. Tjinguṟu paluṟu mulapa kura palyaṉu, munta tjinguṟu wi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wati panya mayatja Pitjitjanya tjiṉṯu tjuṯa piṟuku tjanala nyinangi Jerusalemala tjinguṟu tjiṉṯu 8, tjinguṟu 10. Munu palulanguṟulta paluṟu maḻaku anu Tjiitjaṟiyalakutu. Ka wati panya Jew kuranyitja tjuṯa kuḻu palula tjungu anu munuya ma-wirkanu. Ka mungawinki mayatja panya paluṟu ruuma panya kuutpa wangkapaikutu anu munu tjarpara mayatjaku panya tjiyangka nyinakatingu. Munu paluṟu tjaultji tjuṯangka wangkangu Paulanya aḻṯira ngalya-katira palula kuranyu ngaṟatjunkunytjaku palula tjapiṟa palunya ngurkantankunytjikitj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tjana Paulanya wirkakatinyangka wati panya Jew kuranyitja tjuṯa palula para-ngaṟala aṟintanu. Munuya paluṟu tjana puḻkaṟa alatjiṯu ngunti palunya kuranmanangi tjukaṟurungku wangkara-palku panya tjukurpa palunya tjananyaya mulamulangku wangkanytja wiya tjana ngunti wangkangi tjana mirpaṉarira.]]></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2026-05-30T17:38:33Z</dcterms:created>
  <dcterms:modified xsi:type="dcterms:W3CDTF">2026-05-30T17:38:33Z</dcterms:modified>
  <dc:title>Bible.com.au: Acts 25:1-27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