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wati panya mayatjangku Paulanya maṟa uriṟa wangkangu paluṟu ngapartji wangkanytjaku. Ka Paulalu wangkangu alatji, “Uwa, ngayulu ninti nyuntumpa, panya nyuntun nganampa nyanga ngura rawangku kanyiningi mayatjangku munu panyalanyan Jew tjuṯa kuutpangka tjapiṟa kuliṟa ngurkantankupai. Palulanguṟu nyuntu nganampa ninti nyinanyi, kaṉa pukuḻarira nyuntula rapangku utiṟa wangkanyi ngayulu palyantja nyuntu tjukaṟurungku kuli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angatjaṉa nyuntula tjukaṟurungku wangkanyi. Palu nyuntu mukuringkulampa aṉangu kutjupa tjuṯangka tjapiṟa kulila, kaya tjukurpa palunyaṯu nyuntula wangkaku. Panya tjiṉṯu 12 mungaṯu ngayulu anu Jerusalemalakutu Godanya timpulangka waḻkuntjiki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ṉa timpula nyara unngu ngaṟala ngayulu aṉangu kutjupaku pikaringkunytja wiyaṯu, munuṉa palu puṟunypaṯu waḻi inmatja kutjupa tjuṯangka kuḻu ngayulu ngalytjurmaṟa wangkara pikaringkunytja wiyaṯu. Palu ngayulu Jerusalemala wiṟuṟa para-ngaṟangi aṉangu tjuṯaku pikaringkunytja wiya alatjiṯ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ṉi nyangantu ngunti ngayunya kuranmananyi munu nyangaya tjukurpa puṯu kulini ngayunyatjara tjukaṟurungku wangkanytjikitj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ngayulu nyanga nyuntula kuwari tjakultjunanyi tjukurpa tjukaṟuru nyuntu kulintjaku. Panya ngayulu nganampa tjamupitiku God waḻkulpai Aipuṟamaku Isaacaku tjanampa God. Palu ngayulu Jesuku mulamularingkula palunya waṉalpai munuṉa palulawanungku Godanya waḻkulpai. Palu Jew kutjupa tjuṯangkuya Jesunya analpai munuya palumpa iwara kuranmankupai. Palu ngayulu paluṟu tjana puṟunypa puḻkaṟa mulamularinganyi tjukurpa panya Godalu Mosenya ungkunytjitjaku munu tjukurpa panya wangkatjara tjuṯangku kuḻu walkatjunkunytjitja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ṉa tjana puṟunytjuṯu aḻa-aḻangku paṯaṟa kulini, ‘Mulapa Godalu ngula aṉangu uwankara ilunytjitja pakaltjingalku aṉangu palya tjuṯa munu kura tjuṯa kuḻukuḻ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ngayulu puḻkaṟa mulamularinganyi panya Godalu ngayunya ngula ilunyangka wankaṟa pakaltjingalku, munuṉa palulanguṟu arkaṟa Godala miṟangka rawa palyanyku nyinanyi aṉangu tjuṯangka miṟangka kuḻu ngayunya kuranmankunytjaku-tawa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ngayulu ngaṉmanypa anu Jerusalemalanguṟu munuṉa rawa kuḻi tjuṯa nguwanpa ngura tjuṯangka para-ngaṟanytjatjanu ngula ngura nyara palulakutu maḻaku anu munuṉa aṉangu ngaḻṯutjara tjuṯaku mani katingu palunya tjananya ungkunytjikitjangku. Munuṉa palulanguṟu kuka katingu timpulakutu Godanya ungkula waḻkuntjikitjang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ṉiya nyara palula nyangu timpula unngu ngaṟala palyannyangka. Panya ngayulu ngaṉmanytju Moseku aṟawanungku palyantjatjanungku kuka ungangi. Kaya aṉangu tjuṯa kuḻu ngayula ila para-ngaṟala aṟintankunytja wiyaṯ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mulapaya aṉangu panya Jew maṉkur-maṉkurpa kutju nyara palula ngaṟangi manta panya Aitjanya nguraṟa tjuṯa kutju. Munuya uti paluṟu tjana pitjama nyuntula miṟangka ngayunya wangkanytjikitja panya nyara paluṟu tjana kutjuṉiya ngayunya nyang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w Tjuṯangku Paulanya Kuranman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ta, tjiḻpi nyanga palula tjanala wanyu tjapila. Panya paluṟu tjanaṉiya Jerusalemala Jew tjuṯaku kantjula tjuṯangka kuranyu ngaṟatjunu munuṉiya puṯu tjapiṟa kuliningi ngayulu kura palyantja kulintjikitjang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lu mulapa tjinguṟu tjana kutjunguṟu ngayunya kuranmanangi panya ngayulu alatji tjanala wangkangu, ‘Nyura ngayunya kuutpangka nyanga ngaṟatjunu ngayulu miri tjuṯa panya ilunytjatjanu pakantjitja kuliṟa mulamularingkunyangka.’ Nyanga palunya wangkanyangka tjana tjinguṟu ngayunya kuranmananyi, ka nyangaṉa kuwari nyuntula kuranyu ngaṟanyi nyuntu ngayunya kuliṟa ngurkantankunytjaku.” Alatji Paulalu wangkang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Pilikitjilu wati panya Tuutalatjalu pula Paulalu wangkanyangka kuliṟa tjanala wangkangu Jew panya tjuṯangka alatji, “Wiya, palyala wanti ngulaku wati panya tjaultji tjuṯaku mayatja Litjiyanya pitjanytjaku paṯaṟa. Kaṉa nyara palula-aṟangka nyurala piṟuku kuliṟa nintiringkuku munuṉa Paulanya kuliṟa ngurkantankukulta tjinguṟu palya, tjinguṟu kura.” Panya Pilikitjinya ngaṉmanypa nintiringu tjukurpa nyanga Jesunyatjaraku kutjupa tjuṯangku palula wangkanyangka kulintjatjan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paluṟu tjaultji kuranyitjangka wangkangu alatji, “Paulanya katira aṯunymanama palu karpintja wiyangku kanyinma munu paluṟu uriṟa tjukutjuku para-ngaṟanytjaku wantir'iyanma. Munu palumpa maḻpa tjuṯangku mai, kuka mantara kuḻu palunya katira ungkunyangka paintja wiyangku wantima. Palya!”Paulalu Pilikitjila Pulala Wangkanyt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tjiṉṯu maṉkurpa nguwanpa ngaṟala wiyaringkunyangka Pilikitjinya pula kuriṟara minyma panya ini Tuṟatjilanya pitjangu Paulanya nyakunytjikitja. Minyma nyanga paluṟu kuḻu panya Jew. Ka Pilikitjilu tjaultjingka wangkangu Paulanya pakaltjingaṟa pulalakutu ngalya-katinytjaku. Munu paluṟu pula nyinara kuliningi Paulalu tjukurpa Jesunyatjara tjakultjunkunyangka aṟa panya Jesuku mulamularingkula Godaku walytjaringkunytjatja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Paulalu piṟuku tjukurpa kutjupa tjuṯa kuḻu palula pulala tjakultjunangi, panya Godanya mukuringanyi aṉangu tjuṯa palyanyku nyinanytjaku munu purkaṟangku kulintjaku kura palyantjaku-tawara. Munu paluṟu tjakultjunangi tjiṉṯu panya maḻatja, panya nyara palula aṟangka Godalu aṉangu uwankara manta winkitja ngurkantaṟa tjaralku. Palu alatji wangkanyangka wati panya Pilikitjinya kuliṟa nguḻu-nguḻuringu munu wangkangu, “Uwa palya! Alatjiṯu wanti, kaṉa ngula piṟuku mukuringkula nyuntunya aḻṯiku ngayula pitjala piṟuku wangkany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aluṟu unngu kuliningi, “Tjinguṟu Paulalu ngayunya mani ungkunyangka kutju ngayulu palunya walatjunkuku.” Munu nyara palulanguṟu paluṟu rawangku Paulanya aḻṯipai palula pitjala nyinanytjaku, munu paluṟu pula nyinara wangkapa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ulanya rawa nyinangi ngura nyara palula tjailangka puṟunypa. Ka yiya kutjara ngaṟala wiyaringkunyangka mayatja panya Pilikitjinya anu, ka palumpa aṟangka wati kutjupa ini Putjiyatja Pitjitjanya Judeaku mayatjaringu munu paluṟu Jew tjuṯa pukuḻmankunytjikitjangku Paulanya tjailangka nyinanytjaku wantingu ngura nyara Tjiitjaṟiy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tjiṉṯu 5 ngaṟala wiyaringkunyangka wati panya tjukurtjara puḻka Ananayatjanya anu ngura nyara Tjiitjaṟiyalakutu. Kaya palula tjungu anu wati kuranyitja tjiḻpi puḻka tjuṯa munu wati luwiya ini Tuutalatjanya kuḻu. Nyanga paluṟu tjanaya pitjangu mayatja panya Pilikitjilakutu Paulanya kuutpangka aṉanguṟa wangkanytjiki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ilikitjilu Paulanya ngalya-katinytjaku wangkangu, kaya tjaultji tjuṯangku palunya tjarpatjuṟa wati tjuṯangka kuranyu ngaṟatjunu. Ka wati panya Tuutalatjalu Paulanya aṉanguṟa wangkanytjikitjangku alatji wangkangu mayatja panya Pilikitjila, “Wati wiṟu! Nyuntu panya mayatja wiṟu mulapa nganampa uwankaraku nyinanyi munu panyalanyan nintingku tjukaṟurungku kanyilpai, kala rawa pilunpa wiṟuṟa nyinapai. Munu panyan palyalpai kutjupa kutjupa wiṟu tjuṯa ngura nyanga palula nganaṉa pukuḻpa nyinanytja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a ngura uwankarangka wiṟuṟa pukuḻpa nyinapai munula nyanga palulanguṟu nyuntunya puḻkaṟa mirawaṉip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lu nyuntu pakuringkunytjaku-tawaraṉa tjinguṟu rawangku wangkanytja wiyangku wantiku, ka wanyu wiṟungku nganampa tjukurpa kulin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nya wati nyangangku nganaṉanya aṉangu Jew tjuṯa ngura winkitja tjituṟu-tjituṟurira pikaringkunytjaku palyalpai, kala palulanguṟu mirpaṉarira puḻkaṟa ngalytjurmaṟa mirapai. Panya aṉangu kutjupa tjuṯangkuya wati Nazarethanya nguraṟa waṉaṟinkupai Jesunya panya, ka panya wati nyanga paluṟu palumpa tjanampa mayatja nyinan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Munu paluṟu Jerusalemala nganampa timpulangka tjarpara arkaṟa kuraningi, kala nyakula palunya witiṟa tjailangka tjarpatjunu. Wanyu nyuntu palula tjapila, kanta paluṟu tjakultjura. Kan nyuntu mulapa kulilku nganaṉa tjukaṟurungku wangkanytja.” Alatji Tuutalatjalu wangkangi mayatja panya Pilikitji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Jew kutjupa tjuṯangku kuḻu Tuutalatjala tjunguringkula mayatja panya palula wangkangi, “Uwa, mulapa nyangangku tjukaṟurungku wangkanyi.”Paulalu Paluṟunku Aṟa Tjakultjunkunytja Mayatja Pilikitjila]]></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2026-06-09T23:09:08Z</dcterms:created>
  <dcterms:modified xsi:type="dcterms:W3CDTF">2026-06-09T23:09:08Z</dcterms:modified>
  <dc:title>Bible.com.au: Acts 24:1-27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