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8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ya nyara palulanguṟu wati panya tjuṯa puḻkaṟa alatjiṯu mirara kinkinmaṟa waṉingi. Ka wati kutjupa tjarangku Moseku tjukurpa nintilpai tjuṯangku pakaṟa puḻkaṟa wangkangu, “Nganaṉa wati nyanga palumpa kura puṯu ngurkantananyi. Tjinguṟu palula angeltu wangkangu munta tjinguṟu kurunpa kutjupangku wangkang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ya rawangku wangkara wangkara pika-pikaringu munuya puḻkaṟa ngalytjurmaṟa waṉingi. Ka Paulanya pungkula iluntankunytjaku-tawara wati mayatjangku tjaultji tjuṯangka wangkangu palunya mantjiṟa katira unngu tjarpatjunkunytjaku palumpa tjanampa yiwaḻangk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mungaringkunyangka Mayatja Jesunya utiringkula palula itingka ngaṟangi munu alatji wangkangu, “Wati wiṟu! Nguḻuringkunytja wiya nyinama panya rapangkun ngayunyatjara tjakultjunangi aṉangu tjuṯangka ngura panya Jerusalemala, munun palu puṟuny-tjuṯu Rome-alakutu ankula tjanala ngapartji rapangku tjakultjunkuku nguḻuringkunytja wiyangku.”Paulanyaya Iluntankunytjikitjangku Wangkara Kulint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Ka palulanguṟu tjiṉṯuringkunyangka wati Jew kutjupa tjara nampa 40 kampangkaṯu tjunguringu munuya Paulanya iluntankunytjikitjangku wangkara kuliningi, munuya kalkuṉu kuka mai ngalkuwiyangku wantira palunya-waraṟa iluntara ngula maḻangka piṟuku ngalkunytjikitjang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ya paluṟu tjana ankula wati tjukurtjara kuranyitja tjuṯangka munu wati tjiḻpi kuranyitja puḻka tjuṯangka kuḻu wangkangi alatji, “Nganaṉa wangkara kalkuṉu Paulanya iluntaṟa kutju kuka mai kuḻu maḻa ngalkunytjikitjang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a mukuringanyi nyura munu Jewku kantjula tjuṯangku kuḻu wati kutju tjakulpa iyantjaku wati panya tjaultji tjuṯaku mayatjakutu, ka wati paluṟu ankula ngunti wangka alatji, ‘Jew tjuṯaku mayatja tjuṯaya Paulala tjukurpa kutjupa tjuṯa piṟuku tjapiṟa kulintjikitja mukuringanyi. Wanyu kunyu palunya pakaltjingaṟa kati tjanalakutu.’ Ka mayatja nyara paluṟu tjinguṟu palunya pakaltjingaṟa ngalya-iyannyangkampa nganaṉa nguṟurpa ankula paṯalku palunya iluntankunytjikit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lu Paulaku ukaṟingku kulinu tjana panya kampangkaṯu wangkanytja uwankara munu paluṟu kulintjatjanu Paulala tjakultjunkunytjikitja anu tjaultji tjuṯaku yiwaḻakutu munu paluṟu tjarpara Paulala wirkaṟa tjakultjunu tjukurpa panya paluny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kulintjatjanungku Paulalu wati tjaultji kutju aḻṯingu munu palula wangkangu, “Wati nyangatja wanyu nyurampa mayatjakutu ma-kati! Paluṟu kunyu mukuringanyi kutjupa kutjupa palula tjakultjunkunytjikit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mulapaṯu wati panya tjaultjingku Paulaku panya ukaṟi aḻṯira katingu tjanampa panya mayatjakutu munu palula wangkangu, “Wati panya Paulaluṉi tjapinu wati nyangatja nyuntulakutu ngalya-katinytjaku. Paluṟu kunyu nyuntula kutjupa kutjupa wangkanytjikitja mukuringany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wati panya mayatjangku Paulaku panya ukaṟi minaṟa mauṉṯalpa katingu paluṟu pula piḻunta nyinara wangkanytjikitjangku. Ka mayatjangku panya palula tjapinu, “Nyaa wangkanytjikitjan mukuringanyi? Walangkuṉi tjakultju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Paulalu wati panya Jewku kantjula tjuṯa tjukaṟurungku nyangangi munu tjanala rapangku wangkangi alatji, “Walytja tjuṯa! Ngayuluṉa tiṯutjarangku alatjiṯu Godala wangaṉarangku kulilkatingi kura kutjupa kutjupa tjuṯa palyantja wiyang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wati panya Paulaku ukaṟingku palula wangkangu, “Jew kutjupa tjarangkuya kunyu wangkara kuliningi nyuntula mungawinki tjapintjikitjangku nyuntu Paulanya tjanalakutu katinytjaku kantjula tjuṯakutu. Tjana kunyu nyanga alatji ngunti palyalku Paulala tjukurpa kutjupa tjuṯa piṟuku tjapiṟa kulintjikitjangku-palku, palu paluṟu tjana kunyu alatji ngunti wangkaku nyuntu tjanala kuliṟa wantir'iyantja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nyuntu palumpa tjanampa mulamularingkuwiyangku wantima! Panya nyara palula aṟangkaya kunyu wati 40 nguwanpa kumpiṟa nyinaku iwarangka itingka munuya pitjanyangka nyakula Paulanya pungkula iluntankuku. Panya paluṟu tjana ngaṉmanytju wangkara kalkuṉu mai wantinytjikitjangku munuya kunyu Paulanya iluntara kutju paluṟu tjana piṟuku mai ngalkuku. Munuya paluṟu tjana kuwari nyanga paṯaṟa nyinanyi nyuntu kuliṟa mulamularingkunytjatjanungku palunya katinytjaku. Palu wantima tjanala kulintja wiyang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wati panya mayatjangku Paulaku panya ukaṟi wangkara wituṉu, munu alatji wangkangu, “Kutjupangka tjakultjunkunytja wiyangku wantima panya nyuntu kuwari ngayula tjakultjunkunytja. Palya!”Paulanya Iyantja Ngura Tjiitjaṟiyalakut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 wati panya mayatja paluṟu wati tjaultji kuranyitja kutjara aḻṯingu munu pulala wangkangu, “Ankula pula wati tjaultji tjuṯa 200 aḻṯira riti palyala munga nyanga kuwari ngura nyanganguṟu Tjiitjaṟiyalakutu ankunytjaku. Munu tjaultji kutjupa tjuṯa kuḻu aḻṯira tjungula wati nyanytjutjara 70 nguwanpa munu piṟuku wati kuḻaṯatjara tjuṯa kuḻu aḻṯira tjungula nampa 200. Munu pula tjaultji palula tjanala uwankarangka wangka ritiringkula paṯantjaku munga nyanga kuwari 9-nta ngura nyangatja nyura wantikatinytjikitjang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unuya nyanytju kutjupa tjuṯa kuḻu mantjiṟa riti kanyinma munuya nyanytju kutju uwa Paulanya paluṟu tatintjaku palunya nyura wankaṟu katinytjikitjangku wati panya mayatja puḻkakutu Pilikitjilakut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unu paluṟu lita walkatjunu tjananya ungkul'iyantjikitjangku nyanga alatj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Uwa, mayatja puḻka Pilikitji! Nyangatjaṉa ngayulu Kulutiyatja Litjiyatjalu nyuntumpa lita walkatjunanyi nyuntumpa puḻkaṟa pukuḻarir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yu kulila! Jew tjuṯangku wati nyangatja witiṟa palunya nguwanpa iluntanangi. Palu ngayulu kulinu panya wati nyanga paluṟu Tjiitjanya mayatjanmankupai, kaṉa nyangatja kulintjatjanungku ngayuku tjaultji tjuṯatjarangku ankula mantjiṟa katira palunya wankaṟun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unuṉa mukuringangi tjanalanguṟu kulintjikitja, “Nyaanguṟu nyanganpa wati nyanga palumpa puḻkaṟa kuraringanyi?” Kaṉa Jewku kantjula tjuṯakutu katiṟa tjanala tjapinu aṟa kulintjikitjang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ya paluṟu tjana wangkangu, “Wiya, wati palangku aṟa nganampa kuraṉi.” Kaṉa ngayulu kulini, “Tjinguṟu paluṟu aṟa tjanampa kuraṉu, tjinguṟu wiya.” Palu ngayulu paluṟu kura palyantja palula puṯu tjapiṟa kuliningi munuṉa kulinu, “Nguntiya nyangantu tjanampa aṟanguṟu kutju palunya witiṟa nguwanpa iluntanangi.” Kaṉa ngayulu tjana wangkanyangka ngunti kulintjatjanungku palunya witiṟa tjailangka tjarpatjunu. Palu paluṟu wati kura wiya, kaṉa palunya puṯu tjailangka rawangku kanyin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nyanga alatji wangkanyangka kuliṟa tjukurtjara puḻkangku ini Ananayatjalu wati kutjupangka wangkangu Paulanya tjaa pungkunytjak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lu tjiṉṯu kutjupa tjitji kutjupangku pitjala ngayunya tjakultjunu panya Jew kutjupa tjarangku kunyu kampangkaṯu wangkangi Paulanya iluntankunytjikitjangku. Kaṉa palulanguṟu wati nyanga palunya kuwari mapalkungku nyuntulakutu ma-iyaṉi. Munuṉa wati panya Jew tjuṯangka wangkangu tjana kuḻu ankula nyuntula wirkaṟa utingku aṟa tjakultjunkunytjaku nyaanguṟu paluṟu tjana palunya kuranmanangi.Alatji paluṟu nyiringka walkatjuṟa tjananya ungkul'iyaṉ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ya tjaultji tjuṯangku wangaṉarangku kuliṟa palyaṉu munuya Paulanya katingu munga panya palulaṯu, munuya ankula ngura nguṟuritjangka ma-wirkanu munga kultungka ngura ini Anti-patuṟitjal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ya mungawinki nyanytjutjara tjuṯangku ngapartji wati panya Paulanya katingu Tjiitjaṟiyalakutu. Kaya wati panya tjaultji kutjupa tjuṯa maḻaku pitjangu ngurakutu Jerusalemalak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ya wati panya nyanytjutjara tjuṯangku Tjiitjaṟiyala ma-wirkaṟa lita panya palunya katira ma-ungu wati panya mayatja puḻka Pilikitjinya, munuya Paulanya palula kuranyu ngaṟatjun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mayatja panya paluṟu lita mantjiṟa nyakula wangkangu munu palulanguṟu tjanala tjapinu, “Wati nyangatja ngura ngananya nguraṟa?”Kaya wangkangu, “Manta ini Tjilitjiyalanguṟ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 nyangatja kuliṟa mayatja panya paluṟu Paulala alatji wangkangu, “Palya! Ngulaṉa nyuntu wangkanyangka kulilku, nyuntumpa kuraringkupai tjuṯangku kuḻu pitjala wangkanyangka. Munuṉa nyara palulanguṟulta kuliṟa nintiringkuku.” Munu mayatja panya paluṟu palumpa tjaultji tjuṯangka wangkangu Paulanya mayatja Iṟataku waḻikutu katira nyara palula unngu kanyiṟa puḻkaṟa aṯunymankunytjaku. Waḻi paluṟu kuutpa puṟunypa ngaṟangi panya Iṟatalu palulakutu pitjala aṉangu tjuṯa ngurkantankupa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Paulalu kuliṟa pinkuraraṟa wati panya tjukurtjara palunya nyakula wangkangu, “Wiya, nyuntun ngunti palya-palku nyinanyi! Nyaakuṉin pungkunytjaku wangkanyi? Panya Moseku tjukurtu wangkanyi nyanga palu puṟunypa pungkunytja wiyangku wantinytjaku. Ka palan nyinara ngayunya ngurkantananyi Moseku aṟawanungku, munun ngayunya pungkunytjaku wangkara nyuntu alatjiṯu palumpa tjukurpa kuraṉi. Pala palulanguṟu Godalu nyuntunya ngapartji pungku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wati kutjupa tjuṯangku Paulala itingka ngaṟanytjatjanungku palula wangkangu, “Nyaakun alatji wangkanyi? Panya wati nyangatja Godaku tjukurtjara puḻka nyinan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Paulalu palula tjanala wangkangu, “Munta! Ngurpangkuṉa watarkungku wangkangu wati tjukurtjara puḻka kulintja wiyangku. Panya mulapa Moseku tjukurta ngaṟanyi aṉangu tjuṯangku mayatja tjanampa kuranmankunytja wiyangku wantiny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 Paulalu para-nyakula waṉaṟa tjananya ngurkantanu panya wati kutjupa tjaraya Tjatjutji kaya kutjupa tjara Paṟatji. Ka paluṟu tjanala wangkangu, “Walytja tjuṯa, ngayuluṉa mamaku aṟangka nyinanyi wati Paṟatji. Munuṉa mulamularingkupai Godalu aṉangu tjuṯa ilunyangka wankaṟa pakaltjingantjitjaku. Ka nyara palulanguṟu nyura kuwari ngayunya ngalya-katira ngaṟatjunu, ngayulu ilunytjatjanu wankaringkunytja wangkanyangk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Paulalu nyanga alatji wangkanyangkaya wati panya Tjatjutji tjuṯangku palumpa puḻkaṟa mirpaṉarira palunya wiyanmanangi, kaya Paṟatji tjuṯangku anga-wangkangi munuya palulanguṟu Tjatjutji tjuṯa munu Paṟatji tjuṯa tjungu nyinanytjatjanu tjananku ngaparku wangkara tjara-tjararing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nya Tjatjutji tjuṯaya puṯu mulamularingkupai aṉangu tjuṯa ilunytjatjanu pakantjitjaku munuya angelpa tjuṯa wiyanmankupai, kurunpa tjuṯa kuḻu. Palu Paṟatji tjuṯaya ilunytjatjanu pakantjitjaku mulamularingkupai munuya kulilpai angelpa tjuṯa mulapa nyinanyi kurunpa tjuṯa kuḻu.]]></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2026-06-09T23:09:10Z</dcterms:created>
  <dcterms:modified xsi:type="dcterms:W3CDTF">2026-06-09T23:09:10Z</dcterms:modified>
  <dc:title>Bible.com.au: Acts 23:1-35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