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wati panya tjuṯangku ngayula panya tjungu ankunytja tjuṯangku tili kutju nyangangi, palu tjana wangka kulintja wiya paluṟu ngayula wangka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palula wangkangu, ‘Mayatja, palu nyaaṉa palyalku?’“Kaṉi paluṟu wangkangu, ‘Pakaṟa ara Tamatjakalakutu, ka ngura nyara palula wirkankunyangka wati kutjupangku nyuntula tjakultjunkuku panya ngayulu mukuringkunytja nyuntu palyan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ṉa puṯu nyangangi panya tili puḻkangkuṉi kuṟu irnyaṟa kuraṉu. Kaṉiya wati panya ngayula tjungu ankunytja tjuṯangku ngayunya maṟa witiṟa katuṉu munuṉiya miṉaṟa katingu ngura panya Tamatjakalakut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gura nyara palula wati kutjupa nyinangi ini Ananayatjanya, panya wati nyanga paluṟu Moseku tjukurta wangaṉarangku kulilpai, kaya Jew tjuṯa ngura nyara palunya nguraṟa tjuṯa palumpa puḻkaṟa mukuringku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wati nyara paluṟu pitjala ngayula itingka ngaṟangu munuṉi wangkangu, ‘Walytja wiṟu! Kuṟu aḻariwa munuṉi nyawa!’ Kaṉa mulapaṯu mapalku kuṟu aḻaringkula palunya nyang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ṉi nyara palulalta Ananayatjalu tjakultjunangi alatji, ‘Panya Godalu nganampa tjamu tjuṯa iriti kanyiningi, panya paluṟu nyuntunya kuwari ngurkantanu nyuntu paluṟu mukuringkunytjitjaku nintiringkunytjaku. Panya paluṟunta ngurkantanu Jesunya panya Tjukaṟuru Nyinapainya nyakunytjaku, munu paluṟu wangkanyangka kuli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nyuntu kuwari nyanga nyakunytjatjanungku munu kulintjatjanungku para-pitjaliṟa aṉangu ngura winkitjangka tjakultjunku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untu kuwari rawa paṯantja wiya pakala munu Jesula tjapila, kanta kutjupangku uṟungka tjarpatjuṟa baptise-kati. Kanta Godalu nyuntu panya kurantjitjanguṟu kalypangku pungkuwiyangku wantiku.’ Alatji Ananayatjalu ngayula wangka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nyara palulanguṟu maḻaku pitjangu Jerusalemalakutu. Munuṉa tjiṉṯu kutjupa timpulangka tjarpara Godala tjapiningi, munuṉa nyangu Mayatjanya ngayula utiringku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ṉi paluṟu wangkangu alatji, ‘Wala puḻka pakala munu Jerusalemanya wantikatira ara kuwariṯu! Panya aṉangu nyangantuya tjukurpa tjukaṟuru nyuntu ngayunyatjara tjakultjunkunyangka kulilwiyangku wanti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ytja tjuṯa! Wanyuṉiya kulila tjiḻpi tjuṯangku kuḻukuḻu, kaṉa nyurala utingku tjakultjura ngayuluṉatju walytjangku tjukurpa ngayunyatj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ṉa palula wangkangu, ‘Mayatja! Wati nyanga paluṟu tjana ngayuku ninti panya ngayulu waḻi inmatja uwankarangka tjarpara aṉangu nyuntumpa mulamularingkupai tjuṯa pungkula witiṟa katira tjailangka tjarpatjunangi. Kaṉiya panya nintingku nya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ya nyangaku kuḻu ninti, panya wati tjuṯangku Stephennga puḻingka atunnyangka ngayulu ngaṟala nyangangi munuṉa palumpa tjanampa mantara araltjaṟa tjunkunytja ngayulu aṯunymanangi. Panya ngayulu kuḻu mukuringangi wati palunya iluntankunytjaku.’ Alatjiṉa Mayatjala wangka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ṉi Mayatjalu wangkangu, ‘Kuwariṯu ara panya ngayuluṉanta iyaṉi ngura parari mulapa malikitja tjuṯakutu aṉangu panya Jew wiya tjuṯakut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tjukurpa nyanga palunya Paulalu wangkanyangka kuliṟa tjana puḻkaṟa alatjiṯu mirara wangkangu, “Iluntaraya! Nyaaku nyura palunya wanka kanyini?” Alatjiya palunya puḻkaṟa mirpaṉarira mirara wangkangi paluṟu Jew wiya tjuṯatjara wangkanyangka, panya paluṟu tjana Jew wiya tjuṯaku mukuringkupai wi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palulanguṟu upukuta tjananku kanyintjatjanungku araltjaṟa waṉingu munuya mantatjunangi ka ulpuru puḻka alatjiṯu pakaning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wati mayatjangku tjaultji tjuṯangka wangkangu Paulanya palumpa tjanampa waḻingka unngu tjarpatjunkunytjaku munu wiipangka alkantjaku, panya paluṟu puṯu kuliningi, “Nyaanguṟu nyanganpa palumpa puḻkaṟa alatjiṯu kuraringanyi munuya palumpa mirpaṉarira mirara wangkara waṉinyi?” Munu paluṟu mukuringangi tjukurpa tjukaṟuru kuliṟa nintiringkunytjiki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tjaultji tjuṯangku Paulanya waḻi panya unngu karpiningi alkantjikitjangku, ka Paulalu tjaultjiku mayatjangka wangkangu, “Kulilaṉi! Ngayulu Rome-aku mayatja Tjiitjanya mayatjanmankupai. Ka nyurampa wanyu aṟa alatji ngaṟanyi Tjiitjaku aṉangu tjuṯa kuutpangka ngurkantankunytja wiyangku watarku pungkunytjaku? Wiya, nyurampa tjukurpa ngaṟanyi aṟa-waraṟa tjapiṟa kuliṟa maḻa ngurkantankunytjaku munu nyara palulanguṟu kura ngurkantaṟa kutjulta palunya pungkuny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wati panya paluṟu kulinu Paulalu alatji wangkanyangka munu anu palumpa tjanampa mayatjangka wangkanytjikitja munu palula tjapinu, “Nyuntu wanyu ninti wati nyanga palumpa? Munun nintingku nyanga palunya alatjinanyi? Kulila, wati nyanga paluṟu kunyu Tjiitjanya mayatjanmankupai, kala palunya pungkunytjaku wiya ngaṟan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wati panya mayatjangku nyangatja kuliṟa Paulalakutu pitjangu munu tjapinu palula, “Mulapa nyuntu Tjiitjanya mayatjanmankupai?”Ka Paulalu wangkangu, “Uwaṉ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wati panya mayatjangku Paulala wangkangu, “Palu ngayulu Tjiitjanya mani puḻkangka payamilaṉu paluṟu ngayunya walytjanmankunytjaku.”Ka Paulalu wangkangu, “Palu ngayuku mamangku Tjiitjanya mayatjanmankupai, ka ngayulu mamanguṟu palunya mayatjanmanangi iṯinguṟu alatjiṯ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aṉangu tjuṯa pilunaringu Paulalu wangka Aṟa-mayikangku wangkanyangka kuliṟa. Ka paluṟu wangkangu alatj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tjaultji uwankarangku Paulalu alatji wangkanyangka kuliṟa nguḻuringu munuya nguwanpa palunya pungkunytjatjanu paṯupaṯuringu. Ka wati panya mayatja kuḻu puḻkaṟa nguḻu-nguḻuringu, panya paluṟu ngaṉmanytju tjananya wangkangu Paulanya karpintjaku palumpa mayatja-waraṟa tjapiṟa kuliṟa ngurkantankunytja wiyangkuṯu.Paulalu Jewku Kantjula Tjuṯangka Wangkany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tjiṉṯungka wati panya mayatja paluṟu kuliningi nintiringkunytjikitjangku, “Aṟa nyaanguṟuya wati nyanga Jew tjuṯa Paulaku puḻkaṟa mirpaṉarinyi?” Munu paluṟu wati tjukurtjara kuranyitja tjuṯa, munu Jewku kantjula tjuṯa kuḻu tjunguringkunytjaku aḻṯingu panya paluṟu tjana tjungungku wangkara kulintjikitjangku. Munu paluṟu tjaultji tjuṯa wangkangu Paulanya tjailanguṟu pakaltjingaṟa ngalya-katinytjaku, kaya mantjiṟa ngalya-katira tjanala kuranyu ngaṟatjun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uluṉa mulapa wati Jew nyinanyi, panya ngayuluṉa iṯi ngaringu ngura panya Tatjatjala manta panya ini Tjilitjiyala, munuṉa nyara palulanguṟu pitjala ngura nyanga Jerusalemala nyinara puḻkaringu. Kaṉi wati ini Kamaliyaltu kuulangka nintiningi. Wati nyara paluṟuṉi rawangku wiṟuṟa nintilpai nganampa panya tjamu tjuṯaku aṟa Moseku panya tjanampa, kaṉa palulanguṟu puḻkaṟa alatjiṯu Godaku mukuringanyi kurunpa winki, panya nyura kuwari palumpa puḻkaṟa mukuringanyi, palu puṟuny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ngaṉmanytju panyaṉa mulapa aṉangu tjuṯa Jesunya waṉannyangka kuraṟa pungangi munuṉa tjara iluntanangi munuṉa kutjupa tjuṯa witiṟa katira tjailangka tjarpatjunangi wati tjuṯa munu minyma tjuṯa kuḻukuḻ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wati panya tjukurtjara puḻka ngayuku ninti nyinangi Jewku kantjula tjuṯa kuḻu. Panya ngayulu palula tjanala tjapinu lita walkatjuṟa ngayunya ungkul'iyantjaku ngura panya Tamatjakalakutu tjanampa maḻpa tjuṯakutu nyara paluṟu tjana nyakula palyanmankunytjaku ngayulu Jesuku walytja tjuṯa witiṟa tjailakutu ngalya-katinytjaku. Munuṉa palulanguṟu anu ngura Tamatjakalakutu nyara palunya tjananya witiṟa tjailakutu ngalya-katinytjiki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ṉa ankula ngura nyara palula nguwanpa ma-wirkanu, kaṉi ilkaṟinguṟu tili pitalytji puḻkangku puḻkaṟa irnyaṉu. Nyangatja alatjiringu tjiṉṯu katu kaḻaḻa alatji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ṉa punkaṉu mantangka munuṉa kulinu kutjupangku ngayunya ini wangkanyangka alatji, ‘Saul! Saul! Nyaakuṉin tiṯutjarangku kuraṉ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ṉa ngapartji wangkangu palula, ‘Palu ngananyan wanyu?’“Ka paluṟu ngayula wangkangu, ‘Ngayuluṉa Jesunya panya Nazarethanya nguraṟa panya nyuntuṉin tiṯutjarangku kuraningi.’]]></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2026-06-28T11:58:15Z</dcterms:created>
  <dcterms:modified xsi:type="dcterms:W3CDTF">2026-06-28T11:58:15Z</dcterms:modified>
  <dc:title>Bible.com.au: Acts 22:1-30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