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la mungawinki piṟuku tatiṟa ma-pakaṉu uḻpaṟiralku ngura ini Tjiitjaṟiyalakutu, munula nyara palula wirkaṟa mantangka ukalingu munula wati ini Philipaku waḻikutu ankula palula nyinangi. Panya wati nyanga paluṟu Tjukurpa Palya Jesunyatjara para-pitjaliṟa tjakultjunkupai aṉangu ngurpatja tjuṯangka. Panya palunyaya ngaṉmanytju ngurkantanu Jerusalemala wati panya 6 kutjupangka tjungu Godaku waṟka pal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uṉṯalpa kutjara kutjaratjara panya tjananya watingku aḻṯinytja wiyaṯu. Ka paluṟu tjana Godaku wangkatjara tjuṯa, panya Kurunpa Miḻmiḻṯu nintinnyangkaya Godaku tjukurpa tjukaṟurungku wangka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a ngura nyara palula tjiṉṯu maṉkurpa nyinanyangka wati wangkatjara kutjupa pitjangu ini Akapatjanya manta Judeal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ṟu nganaṉalakutu pitjala Paulaku pilta mantjinu mununku walytjangku tjina munu maṟa kuḻu karpiṟa nganaṉala wangkara nintiningi alatji, “Kurunpa Miḻmiḻṯuṉi kuwari wangkangu panya Jerusalemala wati Jewku mayatja tjuṯangkuya kunyu wati pilta nyangaku walytja witiṟa karpilku munuya palunya ungkuku wati panya Jew wiya tjuṯa pung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anaṉa nyanga palunya kuliṟa Paulanya puḻkaṟa wangkara markuningi Jerusalemalakutu ankuwiyangku wantira nyinanytjaku. Kaya Jesuku walytja ngura nyara palunya nguraṟa tjuṯangku kuḻu palu puṟunypaṯu palunya marku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uwankara palumpa ulangi. Ka Paulalu wangkangu, “Wiya, wantimaya ngayuku ulanytja wiyangku, panya nyura ngayuku ularampa ngayunya kurunpa puḻkaṟa tjituṟu-tjituṟunanyi. Palyantiṉiya ngayunya Mayatja Jesuku tjukurpa wangkanyangka tjailangka karpiṟa tjarpatjunama, palu ngayulu rapa alatjiṯu ngaṟanyi. Tjinguṟuṉiya ngayunya palumpa waṟka palyannyangka pungkula iluntanama, palu ngayulu nguḻuringkunytja wiya alatjiṯu ngura nyara Jerusalemala ankula ilu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a Paulanya puṯu markuntjatjanungku wantingu, munula wangkangu palula alatji, “Wiya palya, Mayatja Jesulu paluṟunku kulintjatjanungku palyaṉ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la nyara palulanguṟu nganaṉa ritiringkula Jerusalemaku ma-pak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Jesuku walytja kutjupa tjuṯa nganaṉala tjunguringkula anu, panya Tjiitjaṟiyanya nguraṟa tjuṯa, munuya nganaṉanya katingu wati ini Naitjanku waḻikutu nyara palula nyinanytjaku. Panya wati nyara paluṟu ngura Tjaipuṟitjanya nguraṟa munu panya ngaṉmanypa mulapa Jesuku walytjaringu.Paulanya Jamesalakutu A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anaṉa Jerusalemala wirkankunyangka Jesuku walytja tjuṯangku nganaṉanya nyakula pukuḻarira paṯaṟa mantji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Jerusalemalakutu 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ungawinki Paulanya nganaṉala tjungu anu Jamesanya nyakunytjikitja, kaya wati panya aṯunymankupai tjuṯa kuḻu palula tjungu nyin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ulalu kuwari wirkankunytjatjunungku tjanala tjakultjunangi uwankara Godalu palulawanungku Jew wiya tjuṯangka palyantja, panya paluṟu ngura tjuṯangka para-pitjaliṟa tjukurpa Jesunyatjara wangkangi munu kutjupa kutjupa puḻka tjuṯa tjanala palyaningi, kaya Jew wiya tjuṯa Jesuku walytjaring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Jamesalu tjana nyanga palunya kuliṟa Godanya mirawaṉingu munuya Paulala ngapartji wangkangu palula alatji, “Uwa, walytja wiṟu! Nyuntu ninti panya aṉangu Jew tjuṯa mulapaya Jesuku walytjaringu ngaṉmanypa munuya paluṟu tjana uwankara tjukurpa panya Godalu Mosenya ungkunytjitjangka wangaṉarangku kulintjikitja puḻkaṟa mukuring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nya nyuntu ngura kutjupa tjuṯakutu anu para-pitjaliṟa Godaku tjukurpa tjakultjunkunytjikitja manta nyanga Judealawanungku wiya manta kutjupa tjuṯawanungku. Munu panyan mulapa aṉangu uwankarangka tjakultjunangi Jew tjuṯangka munu Jew wiya tjuṯangka kuḻukuḻu. Ka panya ngura nyanga Jerusalemala aṉangu Jew panya Jesuku walytjaringkunytja tjuṯangku kulinu nyuntu kunyu ngura nyara palula tjanala Jew tjuṯangka alatji wangkangi, ‘Moseku tjukurpaya kuliṟa wantima munuya nyurampa tjitji nyiṯayira tjuṯa watintja wiyangku wantima. Munuya Jew tjuṯaku aṟawanu nyinanytja wiyariwa.’ Alatjila tjana ngunti tjakultjunkunyangka kulinu panya nyuntu Jew wiya tjuṯangka wangkanytja-palku, munuya palulanguṟu kuwari nyuntumpa kuraring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kulinu nyuntu kuwari pitjanytja munuya tjinguṟu nyuntunya pungkunytjikitja mukuringkuku. Kala nganaṉa nyaalku nyuntunya wankaṟunkunytjiki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wanyu kulila, munu nyanga alatji palyala! Panya nyangatjaya wati Jesuku walytja kutjara kutjara ngaṟanyi, panya paluṟu tjana Godala wangkara kalkuṉu, ka tjananku kalkuntjatjanungku minangka kurpintjaku ngaṟanyi Moseku panya tjukurwanu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untu tjanala tjunguringkula ara timpulakutu munu paluṟu tjana puṟunytju tjungungku palyanma Moseku aṟawanungku. Munu nyuntu maningka payamilanma wati tjukurtjarangku nyuranya mangka kaṯaṟa wiyantjaku. Ka nyara palulanguṟu Jew panya Jesuku walytjaringkunytja tjuṯangku nyuntu alatji palyannyangka nyakula pukuḻariku munuya nyuntunya kulilku, ‘Munta-uwa! Nguntilanyaya tjakultjunu Paulalu Moseku tjukurpa wiyanmankunyangka-palku. Panya nyangatja paluṟu Moseku tjukurpa wangaṉarangku kulini wantinytja wiyangku.’ Paluṟu tjana alatji nyuntunya kulilku munuya nyuntumpa pukuḻari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aṉangu Jew wiya tjuṯa Jesuku mulamularingkunyangka nganaṉa ngaṉmanytju tjanampa lita walkatjuṟa iyaṉu munu panyala litangka aṟa maṉkurpa kutju walkatjuṟa tjananya painu nyanga alatji, kuka panya god ngalypa-ngalypa ungkunytjitja ngalkuwiyangku wantinytjaku, munu milkaḻi tjikintja wiyangku wantinytjaku, munu kuka milkaḻitjara kuḻu ngalkuwiyangku wantinytjaku, munu aṉangu kutjupangka ngunti ngariwiyangku wantinytjaku. Alatjila tjanala ngaṉmanytju wangkangu litangka walkatju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alatji wangkanyangka Paulalu wangaṉarangku kulinu munu mungawinki pakaṟa wati panya kutjara kutjarangka tjunguringkula anu aṟa panya palunya palyantjikitja Moseku panya tjukurwanungku. Munu paluṟu tjana palyantjatjanungku timpulangka tjarpara wati tjukurtjarangka tjakultjunu panya tjiṉṯu 7-nguṟu tjananku kuka katinytjikitjangku pungkula tiliwakaṟa Godanya ungkunytjaku.Paulanya Timpulangka Witin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ṉṯu panya 7 ngaṟala nguwanpa wiyaringkunyangka wati Jew manta Aitjanya nguraṟa tjuṯangku Paulanya nyangu timpulangka unngu ngaṟanyangka. Munuya aṉangu tjuṯangka para-wangkara tjananya aḻṯira wituwituningi tjunguringkula Paulaku pikaringkunytjaku, munuya mulapaṯu palunya witiṉ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la tjananya tjakuṟinkula wiyaringkula pautangka tatiṟa tjukaṟuru anu uḻpaṟiralku manta tjukutjuku ini Kaatjalakutu. Munula ngarira mungawinki kakaraṟalku anu manta tjukutjuku kutjupa ini Ruutilakutu, munula nyara palulanguṟu anu Pataṟakulta manta panya puḻk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mirara aḻṯingi kutjupa tjuṯa kuḻu alatji wangkara, “Wati Israelkunu tjuṯa! Pitjalalanya alpamilala! Wati panya paluṟu nyangatja, panya aṉangu ngura winkitja wituwitulpai nganampa Israelkunu tjuṯaku kuraringkunytjaku, munu Moseku tjukurpa kuḻu kuranmankunytjaku munu timpula nyangaku kuḻu kuraringkunytjaku. Munu nyanga kuwari wati Jew wiya maṉkurpa ngalya-tjarpatjunu timpulaku yaata unngutjangka, kala nganaṉa nyakula miilaraṉu nyanga alatji paluṟu palyanny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anga palunyaya wangkangu panya Paulalu wati Jew wiya Ipitjanya nguraṟa ini Tuṟapimatjanya ngalya-katingu ngura Jerusalemalakutu, kaya paluṟu tjana ngunti kuliningi paluṟu timpulaku yaata unngutjangka tjarpatjunkunyangka-palku, panya Jew wiya tjuṯa nyara palula unngu tjarpanytjaku wiya ngaṟ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ngura nyara Jerusalemanya nguraṟa tjuṯa mulapa kuliṟa puḻkaṟa mirpaṉaringu Paulaku munuya uwankarangku ngalya-wirtjapakaṟa palunya witiṟa timpulanguṟu uṟilkutu iṯarikatingu, ka tjanala maḻangka kaita panya mapalku patiri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aṉangu panya tjuṯangku Paulanya pungkula nguwanpa iluntanangi, ka tjaultji tjuṯaku mayatjangku kulinu aṉangu winki pikaringkuny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paluṟu mapalku wangkangu wati tjaultji tjuṯaku mayatja maṉkurta tjanampa tjaultji tjuṯa mantjiṟa mapalku katinytjaku aṉangu tjuṯakutu munu paluṟu kuḻu tjanala tjunguringula anu. Munuya mapalku wirtjapakaṟa nyangu aṉangu tjuṯa mulatu kapuṯungku ngaṟala Paulanya pikangku pungkunyangka. Ka aṉangu panya tjuṯangku tjaultji tjuṯa pitjanyangka nyakula palunya wantingu pungkunytja wiy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tjaultjiku mayatjangku ilaringkula wangkangu palumpa tjaultji kutjarangka palunya witiṟa tjiina kutjarangka karpintjaku. Munu paluṟu aṉangu tjuṯangka tjapinu, “Wati ngananya nyangatja? Nyaa wanyu paluṟu palyaṉu, ka nyura palunya punga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tjarangku ngalya-mirara wangkangi tjukurpa kutju, kaya kutjupa tjuṯangku ngapartji mirara tjukurpa kutjupaṯu wangkangi. Ka paluṟu tjana puḻkaṟa miranyangka tjaultjiku panya mayatjangku puṯu alatjiṯu kuliningi, munu paluṟu palumpa tjaultji tjuṯangka wangkangu Paulanya tjanampa waḻikutu katinytjaku. Tjanampa waḻi-maṉṯu ila ngaṟa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katira waḻi panya katukutu tatilpaingka wirkanu, kaya aṉangu panya winkingku ngalya-ilaringkula paluṟu katukutu ma-tatinnyangka palumpa puḻkaṟa mirpaṉaringu palunya pungkunytjikitja munuya wati panya tjaultji tjuṯa ngalya-utjuningi, kaya ngalya-utjunnyangka paluṟu tjana Paulanya tjaḻiṟa katuṟa kati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aṉangu panya tjuṯangku mira winkingku waṉaningi alatji wangkara, “Iluntara! Wati palatja iluntara!”Paulalu Aṉangu Tjuṯangka Wangkanyt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tjaultji tjuṯangku Paulanya waḻi unngu nguwanpa ma-tjarpatjunkunyangka paluṟu tjaultjiku mayatjangka tjapinu, “Wanyuṉa nyuntula wangkaku?”Ka wati panya mayatjangku ngapartji palula wangkangu, “Palu nyuntu wanyu wangka Kuṟiki wangka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la ngura nyara palula nyinara pauta kutjupa nyangu manta ini Panitjiyalakutu ankunytjikitja ngaṟanyangka. Kala pauta panya palula tatiṟa ma-pakaṉu manta panya Panitjiyalakut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ta nyuntu-mantin wati panyatja Itjipitanya nguraṟa, panya nyuntun panyatja aṉangu tjuṯa mulapampa 4,000 nguwanpa mungaṯu katingu manta nyara Itjipitalanguṟu ngura panya ilytjikutumpa nganampa pikaringkunytjikitjangku mayatja Tjiitjaku panya tjaultji tjuṯ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ulalu ngapartji wangkangu, “Wiya, ngayuluṉa wati Jew, ngura ini Tatjatjanya nguraṟa. Ngura nyara paluṟu panya puḻka mulapa manta ini Tjilitjiyala nguṟurpa ngaṟanyi. Wanyuṉi wiṟungku walatjura, kaṉa aṉangu nyanga tjuṯangka w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wati panya mayatjangku palyanmanu paluṟu wangkanytjaku aṉangu tjuṯangka. Ka Paulanya tatilpaingka katu ngaṟangi tjanala kuranyu munu maṟa katuṉu tjana nyakula pilunarinytjaku munu palula kulintjaku. Munu paluṟu uwankara pilunarinyangka tjanala wangkangu wangka Aṟa-mayikangku tjanampa panya wangka walytjang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la ankula ankula manta ini Tjaipuṟitjala uḻpaṟirawanu anangi palula wirkankunytja wiyaṯu. Munula palulanguṟu manta panya Tjiṟiyalakutu anu munula mantangka wirkaṟa ukalingu ngura ini Tayala. Panya ngura nyara palulaya pautanguṟu katinyangka kutjupa kutjupa tjuṯa mantjiṟa mantangka tjunkupai tjuwa tjuṯangka tju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a tjana kutjupa kutjupa tjuṯa pautanguṟu mantjiṟa tjunkunyangka paṯaṟa ankula nyangu Jesuku walytja tjuṯa, kalanya paluṟu tjana wiṟungku mantjiṟa palumpa tjanampa ngurangka tjiṉṯu 7 kanyiningi. Munuya paluṟu tjana Kurunpa Miḻmiḻṯu nintinnyangka Paulanya markuṉu Jerusalemalakutu ankunytja wiy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uta panya ritiringkunyangka nganaṉa ngura nyara palunya wantikatira anu uṟu puḻkakutu pautangka tatintjikitja, kalanya Jesuku walytja winkingku waṉaṉu tjitjingku minymangku kuḻu. Kala nyara palula wirkaṟa nganaṉa uwankara mantangka tultjungaṟakatingu uṟu puḻkangka itingka munula Godala tjapi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la palulanguṟu palunya tjananya tjakuṟiṟa wiyaringkula tatinu pautangka, kaya tjana ngurakutu maḻaku 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la nyara palulanguṟu Tayanya wantikatira uḻpaṟiralku anu munula ngura ini Talamaitjala wirkanu. Munula ngura nyara palula pautanguṟu ukalingkula piṟuku Jesuku walytja tjuṯa nyakula wangkara pukuḻmanangi munula tjanala tjunguringkula nyinangi tjiṉṯu kutju.]]></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2026-06-14T08:32:22Z</dcterms:created>
  <dcterms:modified xsi:type="dcterms:W3CDTF">2026-06-14T08:32:22Z</dcterms:modified>
  <dc:title>Bible.com.au: Acts 21:1-40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