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1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nyangantu yaaltji-yaaltji nganampa nyanga wangka wangkan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nya mulapa nganaṉa ngura kutjupa kutjupa tjuṯanguṟu pitjala tjunguringkula nyinanyi Jerusalemala, ngura ini nyangannguṟu Patjiyalanguṟu, Miitiyalanguṟu munu Ilamalanguṟu, Mitjupu-taimiyalanguṟu, Judealanguṟu munu Kapatu-tjiyalanguṟu, Pantatjalanguṟu munu Aitjalanguṟ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uṟikiyalanguṟu munu Pampiliyalanguṟu munu Itjipitalanguṟu munu ngura tjuṯa Tjaiṟinila itinguṟu panya manta nyara Lipiyalanguṟu, munu tjara kutjupa Rome-alanguṟ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naṉa kutjupa tjara Jew tjuṯa, kaya kutjupa tjara Jew wiya tjuṯa panya paluṟu tjana Godaku mulamularingkula nganaṉala Jew tjuṯangka tjunguringu. Kaya kutjupa tjuṯa pitjangu manta nyara Kuṟitalanguṟu, ka tjara kutjupa manta Aṟaipiyalanguṟu. Uwankarala ngura nyanga palula tjanalanguṟu pitjala nyinanyi munu nyangala uwankarangku kulini aṉangu nyanga paluṟu tjana kuwari nganampa wangkangku wangkanyangka. Panya tjana wangkara Godanya puḻkaṟa wiṟunmananyi paluṟu wiṟu tjuṯa palyannyangka, kala uti kulini nganampa wangkangku wangkanyangka.” Alatjiya wangkangi aṉangu tjuṯang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ya puṯu nguwanpa kuliṟa tjananku wangkangi alatji, “Nyaaringu nyanganpa munuya nganampa wangka tjuṯa kutjungku kutjungku wangkan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tjara kutjupangku tjana wangkanyangka puṯu mulamularingkula tjananya anaṟa wangkangi alatji, “Wiya, palantuya taṟangkangku wangkanyi wama puḻka kuwari tjikintjatjanungku.”Peterlu Aṉangu Tjuṯangka Wangkany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Peternya tjana panya nintintja tjuṯa waḻinguṟu ngalya-pakaṉu uṟilkutu ka Peterlu aṉangu panya palula tjanala wangkangu alatji, “Jew tjuṯa munu Jerusalemala nyinapai tjuṯa! Kulilaṉiya kaṉa nyurala tjukaṟurungku kulintjaku wa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yura ngunti wama tjikintja-palku kulini. Munga-munga nyangatja. Nganaṉa wama tjikintja wiyaṯ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8 ]]></a:t>
            </a:r>
            <a:r>
              <a:rPr lang="en-US" b="1" sz="3000" spc="0" u="none">
                <a:solidFill>
                  <a:srgbClr val="000000">
                    <a:alpha val="100.00%"/>
                  </a:srgbClr>
                </a:solidFill>
                <a:latin typeface="Calibri"/>
              </a:rPr>
              <a:t><![CDATA[Nyangatja tjukurpa panyatja utiringu, panya wati Godaku wangkatjarangku Tjawiltu iriti walkatjunkunytja nyiringka Godalu wangkanytja alatji,‘Panya ilkaṟi manta wiyaringkunytja kuwaripangka ngayulu kurunpa ngayuku iyalku aṉangu uwankarangka tjarpanytjaku,watingka minymangka kuḻu panya ngayuku waṟka palyalpai tjuṯangka,kaya tjukurpa ngayuku aṉangu tjuṯangka tjakultjunkuku.Kaya nyurampa katja uṉṯalpangku kuḻu tjakultjunkuku ngayulu tjananya nintinnyangka.Kaya wati tawaritja tjuṯangku kutjupa kutjupa tjuṯa nyakuku ngayulu tjanala nintinnyangka.Kaya tjiḻpi tjuṯangku palu puṟunypaṯu tjukurmankula nyakuku ngayulu nintinnya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Kaṉa puḻka tjuṯa ilkaṟingka utilku tjana nyakula urulyarantjaku,panya tjiṉṯu maṟuringkuku, ka piṟa tjitin-tjitinarira milkaḻi puṟunyariku.Munuṉa palu puṟunypaṯu puḻka tjuṯa mantangka kuḻu utilkukaya milkaḻi, waṟu puyu puḻkanya kuḻu nyakula nguḻuringkuku.Ka nyanga palula tjanala maḻangka tjiṉṯu panya paluṟulta wirkankuku,ka Mayatjanya pitalytji witulya puḻka utiringkuku aṉangu tjuṯang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urunpa Miḻmiḻnga Pitj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aṉangungku palula mirara tjapinnyangkampa Godalu palunya wankaṟunkuku ngura kurakutu iyantja wiyangku.’ ” Alatji Peterlu tjukurpa Tjawiltu iriti nyiringka walkatjunkunytjitja aṉangu tjuṯangka tjakultjunang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wangkangu, “Aṉangu tjuṯa, kulilaṉiya! Panya Jesunya Nazarethanya nguraṟa wati Godalu iyantja, panya paluṟu kutjupa kutjupa puḻka tjuṯa witulyangku palyaningi nyurala miṟangka, ka panya nyura palyannyangka nyakula kuliningi, ‘Awari! Wiṟu mulapa nyangangku palyaṉi.’ Nyara palulanguṟu nyura uti kulinma wati nyanga paluṟu panya Godalanguṟu pitjanyt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Godalu ngaṉmanytju nintingku kulinu ngula wati kutjungku Jesunya wati kura tjuṯangka nintilku, ka panya nyura Jesunya iluntanu wati kura tjuṯangka tjunguringkula munu panya nyura puṉu kaṯakutjarangka wakaṟa utitjun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aluṟu ilura tiṯutjara ngarinytja wiya. Palu Godalu palunya wankaṟa pakaltjingaṉ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Panya iriti Davidalu nyiringka walkatjunu Jesulu ngaṉmanytju wangkanytja nyanga alatji,‘Ngayuluṉa nyangu Mayatja Godanya ila ngaṟanyangka.Paluṟu ngayula tiṯutjara tjungu nyinanyi,kaṉa nguḻuringkunytja wiya tiṯutjara rapa ngaṟanyi,munuṉa kurunpa winki pukuḻarira rawangku pukuḻṯu inkapaimunuṉa waintaṟa kuliṟa palumpa puḻkaṟa mulamularingany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nya ngulaṉa ilura wankaringkula pakalku,panya paluṟuṉi wantinytja wiyangku mantjilku miri tjuṯaku ngurangka tiṯutjara ngarinytjaku wiya.Panya palulaṉa tiṯutjarangku wangaṉarangku kulilpai,kaṉi ngayuku puntu wantinytja wiya kuḻpingka ngarira piḻṯiringkunytj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nya paluṟu ngayunya rawangku nintilpai iwara wankakutu palula tjunguringkula pukuḻpa mulapa nyinanytjaku.’ ” Alatji Peterlu aṉangu tjuṯangka tjakultjunangi tjukurpa panya Davidalu iriti Jesuku wangka nyiringka walkatjunkunyt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unu piṟuku wangkangi tjanala, “Walytja wiṟu tjuṯa kulilaya! Panya tjamu Davidanya ilunyangka tjana puntu kuḻpingka tjunu, ka kuḻpi paluṟu manta nyangangka ngaṟanyiṯu kuwar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nya Davidanya Godaku wangkatjara nyinangi munu kuliningi Godalu panya palunya wangkara kalkuntja alatji, ‘Ngula nyuntumpa pakaḻi maḻatja mayatjarira nyinaku nyuntumpa aṟangka nyuntu puṟunyp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Davidalu nyara palunya ngaṉmanytju kulintjatjanungku nyanga alatji wangkangu, ‘Wati nyara palunyaya puntu kuḻpingka tjunu, palu Godalu palunya mapalku pakaltjingalku wantinytja wiyangku rawa ngarira puntu piḻṯiringkunytjaku-tawara.’ Alatji Davidalu ngaṉmanytju wangkangi ilunytjatjanu pakan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tjiṉṯu panya Pintikatja ngaṟanyangka Jesuku mulamularingkupai tjuṯa tjunguringkula nyinangi waḻi kutjungk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wati nyara paluṟu panya Jesunya, panya Godalu wankaṟa pakaltjingantja, ka nganaṉa mulapa palunya nyakunytjatjanungku nyurala tjakultjunany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anya palunya Godalu ilkaṟikutu mantjinu, ka paluṟu kuwari palula tjungu nyinanyi mayatja puḻka mulapa. Panya palumpa Mamangku palunya Kurunpa Miḻmiḻnga ungu paluṟu panya ngaṉmanytju kalkuntjatjanungku. Ka paluṟu kuwari Kurunpa Miḻmiḻnga nganaṉalakutulta iyaṉu. Ka nyanga nyura kuwari nyakula kulini nganaṉa nyurampa wangkangku wangkanyangka, panya nyangatjalanya Kurunpa Miḻmiḻṯu nganaṉala unngu nyinara nintin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nya Godalu Davidanya ilkaṟikutu mantjintja wiyaṯu, palu Davidalu Jesunyatjara iriti walkatjunu alatji, ‘Godalu ngayuku mayatjangka wangkangu alatji,“Pitja munu ngayula tjunguringkula mayatjar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ṉa nyuntumpa mirpaṉtju tjuṯa tjaṟulku,ka nyuntu tjanala waintarira mayatja puḻka mulapa nyinaku.”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nyura Jew tjuṯangku tjukaṟurungku kulintjaku ngaṟanyi, panya nyangatjaṉa Jesunyatjara wangkanyi, panya puṉu kaṯakutjarangka nyura wakaṟa utitjunu. Ka nyara palunya Godalu ngurkantanu mayatja puḻka nyinanytjaku munu aṉangu tjuṯa kuḻu wankaṟunkunytjaku.” Alatji Peterlu tjanala wangkang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ya kuliṟa puḻkaṟa alatjiṯu kuṉṯaringu munuya Peterla tjanala tjapiningi alatji wangkara, “Kala nyaaringku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Peterlu wangkangu, “Nyura uti uwankarangku kura wantima munuya kampa kutjuparira maḻaku Godalakutu pitja, kala nyuranya Jesuku Christaku mulamularingkunyangka uṟungka baptise-katiku. Ka Godalu kalypangku nyuranya kura palyantjitjanguṟu pungkuwiyangku wantiku, munu nyurala Kurunpa Miḻmiḻnga tjarpatjunkuku nyurala unngu nyinanytjak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Panya Mayatja Godalu kalkuṉu nyuranya munu nyurampa tjitji tjuṯa, munu maḻatja maḻatja tjuṯa kuḻu, munu paluṟu pararitja tjuṯa kuḻu kalkuṉu ngura winkitja. Panya paluṟu aṉangu tjuṯa ngura winkingka ngurkantankuku palumpa walytjaringkunytjaku munu paluṟu Kurunpa Miḻmiḻnga tjanala tjarpatjunku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unu piṟuku Peterlu tjanala tjukurpa kutjupa tjuṯa wangkangi tjananya nguḻutjunkunytjikitjangku munu alatji wangkangu, “Kulilaya! Kura puḻka mulapa ngula ngaṟaku aṉangu kura tjuṯaku, panya Godalu tjananya paiṟa iyalku ngura kurakutu. Kaya palula-tawara kuwari Godalakutu aṟuriwa paluṟu nyuranya wankaṟunkunytjak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ya tjuṯa mulapa Peterlu tjukurpa wangkanyangka kuliṟa kuṉṯaringkula mulamularingu, kaya palunya tjananya uṟungka baptise-katingu Jesuku walytjaringkunyangka. Panya kaḻaḻa nyara palulaya aṉangu tjuṯa mulapa mulamularingu nampa panya 3,000 alatjiṯ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rurku winki ukalingu ilkaṟinguṟu waḻpa puḻka puṟunypa, munu tjarpangu yiwaḻa tjana nyinanytjitjangka. Kaya uwankarangku kulin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unuya aṉangu nyara paluṟu tjana Peterla tjanala tjunguringkula nyinara Godaku tjukurpa kuliṟa nintiringangi iyantja panya tjuṯangku nintinnyangka. Munuya pukuḻṯu mai tjungungku ngalkuningi munuya kutjupa-aṟa nyuma waina kuḻu ngalkula tjikiningi Jesunya ilunytja kulintjikitjangku, munuya Godala rawangku tjapiningi.Mulamularingkupai Tjuṯangku Ngapartji Ngapartjingku Munytjangku Ungkupa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ya wati panya Jesulu iyantja tjuṯangku Godalu witulyankunyangka kutjupa kutjupa puḻka tjuṯa rawangku palyaningi, kaya aṉangu tjuṯangku nyakula puḻkaṟa kuliningi, “Awa! Mulapa Godanya nganaṉala ngaṟany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Munuya paluṟu tjana tiṯutjara tjunguringkupai munuyanku ngapartji-ngapartjingku ungkupai munytja nyinar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unuya tjana kanyintjatjanungku manikitjangku tjalamilaṟa mani mantjiningi munuya ngaḻṯutjara tjuṯa ungangi mai munu kutjupa kutjupa tjuṯa kuḻu payamilantjak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unuya tjiṉṯu kutjupa tjiṉṯu kutjupa timpulangka tjunguringkupai munuya ngura tjuṯangka kuḻu tjarpara pukuḻṯu tjunguringkula mai ngalkupai, munuya mai nyuma kaṯantaṟa ngalkula waina kuḻu tjikilpai Mayatja Jesunya ilunytja kulintjikitjangk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Paluṟu tjana kurunpa pukuḻṯu alatjiṯu Godanya mirawaṉira waḻkuningi. Kaya aṉangu kutjupa uwankarangku kuḻu tjananya nyakula wiṟunmanangi paluṟu tjana rawangku alatji palyannyangka.Ka tjiṉṯu kutjupa tjiṉṯu kutjupa Mayatja Godalu piṟuku aṉangu kutjupa tjuṯa kuḻu tjanala tjunguningi panya Jesuku walytja tjuṯangka, kaya nyara palulanguṟu winki mulararing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ya nyangu waṟu tili puṟunypa tjanala katu utiringkunyangka, ka waṟu tili paluṟu tii-tiilaraṟa kutjungka kutjungka katangka nyinakati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Kurunpa Miḻmiḻnga tjanala uwankarangka tjarpangu. Kaya ngurpangku kuwari kutju alatjiṯu mapalku wangkangu wangka kutjupa kutjupangku Kurunpa Miḻmiḻṯu nintinny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Jew ngura kutjupitja kutjupitja tjuṯa kuḻu ngura nyara Jerusalemala pitjala nyinangi Godanya timpulangka waḻkuntjiki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ya puḻkaṟa rurkunnyangka kuliṟa ilaringkula ngaṟala nyangangi munuya kulinu Peterlu tjana wangkanyangka wangka tjanampangku, panya kutjungku kutjungkuya wangka kutjupa kutjupa wangkangi, kaya aṉangu tjuṯangku wangka walytjangku uti wangkanyangka kulini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ya puṯu kuliningi, “Nyaaringuya nyanga tjana?” Munuya wangkangi, “Wati nyanganpa panya Galileenya nguraṟa tjuṯa.]]></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2026-06-28T11:57:51Z</dcterms:created>
  <dcterms:modified xsi:type="dcterms:W3CDTF">2026-06-28T11:57:51Z</dcterms:modified>
  <dc:title>Bible.com.au: Acts 2:1-47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