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aṉangu tjara mulamularingu, palu tjara kutjupangkuya kuliṟa alatjiṯu wantingu mulamularingkunytja wiyangku munuya aṉangu tjuṯangka miṟangka tungunpungkula Mayatja Jesuku tjukurpa tjanala tjakultjunkunyangka tjananya wiyanmanangi. Ka Paulalu tjananya wantikatira Jesuku panya walytjaringkunytja tjuṯa katingu munuya ankula kuulangka tjarpangu panya kuula nyara palula wati ini Taṟanatjalu nintilpai. Ka nyara palulalta Paulalu Godaku tjukurpa tjanala tjakultjunangi tjiṉṯu kutjupa tjiṉṯu kutju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kuḻi kutjara ngura nyara Ipitjala nyinara waḻi puḻka nyara palula aṉangu tjuṯangka Godaku tjukurpa rawangku utiṟa wangkangi. Kaya Jew tjuṯangku munu Jew wiya tjuṯangku kuḻu manta Aitjala nyinanytja uwankarangku kulinu Mayatja Jesuku tjukurpa Paulalu wangkanytja.Kiipaku Katj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Godalu Paulalawanungku kutjupa kutjupa puḻka tjuṯa witulyangku paly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aṉangu tjuṯangku angkitji munu mantara kutjupa tjuṯa kuḻu Paulalu pampuntjitja pikatjara tjuṯakutu katingi, kaya mantara pampuṟa pika wiyaringkula uwankara palyaringangi, kaya palu puṟunypaṯu mamutjara tjuṯa kuḻu palyaringangi mamungku tjananya wantikati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wati Jew kutjupa tjuṯangku ngura tjuṯangka para-pitjaliṟa mamu tjuṯa aṉangu tjuṯanguṟu pakaltjingalpai ngangkaṟi puṟunytju. Munuya paluṟu tjana Paulalu mamu tjuṯa painnyangka kulintjatjanungku palu puṟunypaṯu Jesuku ini wangkara arkaṟa mamu aṉangu tjuṯanguṟu painingi alatji wangkara, “Ngalya-pakala! Nganaṉa Jesunya ini wangkara nyuntunya paini panya nganaṉa Paulalu alatji wangkanyangka kulinu munula palu puṟunytjuṯu pai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wati 7-ntuya nyanga alatjinganingi wati panya Kiipaku katja tjuṯangku. Kiipanya panya wati tjukurtjara kurany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nyu mamungku paluṟu tjana painnyangka kuliṟa ngapartji alatji tjanala wangkangu, “Ngayulu ninti Jesuku pulampa Paulaku, palu nyura wanyu yaalitja tjuṯ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panya mamutjara paluṟu tjanalakutu ngalya-waṟarakatingu munu tjananya kuṉpu puḻkaringkula puḻkaṟa alatjiṯu pungkula pungkula tjanampa mantara kuḻu kaṯantara minya-minyaṉu, kaya wati panya Kiipaku katja tjuṯa mantara kaṯalytjara waḻinguṟu pakaṟa wirtjapakaṉu pika tjuṯatj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ngura nyara Ipitjala nyinanytja tjuṯangku nyangatja kuliṟa puḻkaṟa alatjiṯu nguḻuringu Jew tjuṯa munu Jew wiya tjuṯa kuḻu. Munuya palulanguṟulta Mayatja Jesunya puḻkaṟa waḻkun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aṉangu tjuṯangku Jesuku mulamularingkunytjatjanungku tjuṯangka miṟangka pakaṟa tjananku tjakultjunangi panya paluṟu tjana kuḻu kura kutjupa kutjupa tjuṯa palyantjatjanu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Ipitjala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Jesuku walytja kutjupa tjarangku ngaṉmanytju mamungku witulyankunyangka aṉangu tjuṯa initjunkupai. Panya paluṟu tjana nyiri rulamapi tjuṯa kanyiningi tjukurpa initjunkupaitjara. Munuya nyiri palunya tjananya uwankara ngalya-katira uṯuḻunu uṟilta waṟungka kutjantjikitjangku. Panya nyanga alatjiya palyaningi piṟuku initjunkunytja wiyangku wantinytjikitjangku. Munuya nyiri uwankara uṯuḻuṟa kantamilaṟa mani nampa nyakula wangkangu, “Nyangatja mani puḻkangka payamilantja, mani panya $50,000-nta.” Munuya paluṟu tjana aṉangu tjuṯangka miṟangka tilinu ka waṟu puḻkangka kampar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yara palulanguṟu Mayatja Jesuku tjukurpa ngura uwankarangka lipiringu alatjiṯu, panya aṉangu ngura winkitjangkuya kulinu munuya tjuṯa mulapa Jesuku walytj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npa alatjirinyangka Paulalu kuliningi Jerusalemalakutu ankunytjikitjangku manta ini Matja-tuniyala pulala Akayalawanu. Munu paluṟu maḻpa tjuṯangka alatji wangkangu, “Ngayulu Jerusalemalakutu ankula nyara palulanguṟu ankuku ngura Rome-lakutu Jesuku walytja tjuṯa nyakunytjik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ṟu wati kutjara wiluṟaralkungku iyaṉu Timitjinya pulanya Iṟatjatjanya manta nyara Matja-tuniyalakutu, panya wati nyanga paluṟu pula palunya wiṟuṟa alpamilalpai. Ka Paulanya piṟuku unytju nyinangu ngura pala Ipitjala.Ipitjala Aṉangu Tjuṯa Pikaringku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nyara palula-aṟangka aṉangu tjuṯa ngura panya Ipitjala puḻkaṟa alatjiṯu pikaringangi Jesuku walytja tjuṯaku tjana Jesuku aṟa waṉan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gura nyara palula palumpa tjanampa timpula puḻka ngaṟangi, ka palula unngu apu puḻka ngaṟangi ini Atimatjanya aṉangu tjuṯangku pitjala pupakatira palunya waḻkuntjaku. Ka wati kutjupa nyinangi ini Tumitu-ṟitjanya, munu paluṟu timpula nyara puḻka puṟunypa timpula kuḻuny-kuḻunypa tjuṯa tjiilpanguṟu palyalpai. Kaya wati kutjupa tjuṯa kuḻu palula tjungu waṟkarira timpula kuḻunypa tjuṯaṯu palyalpai. Kaya aṉangu tjuṯangku tjana palyantja tjuṯa payamilaṟa waḻi walytjangka walytjangka katira unngu tjunkupai palunya tjananya pupakatira waḻkuntjikitjangku. Kaya Tumitu-ṟitjalu tjana tjanalanguṟu mani puḻka mantjil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tjiṉṯu kutjupa palumpa waṟka tjuṯa aḻṯingu munu wati panya tjiilpanguṟu palyalpai kutjupa tjuṯa kuḻu aḻṯira tjunguṉu. Munu tjanala wangkangu, “Kulilaya! Nyura panya ninti nganaṉa panya waṟka nyanganguṟu mani puḻka mantjil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wari nyanga Paulalu pitjala aṉangu tjuṯangka tjakultjuṟa kuraṉu alatji wangkara, ‘Nyanganpa panya watingku palyantja god ngalypa-ngalypa mulamula wiya.’ Alatji wangkara paluṟu aṉangu ngura winkitja kuraṉu ngura nyanga Ipitjala nyinanytja tjuṯa kutju wiya, palu aḻa lipitja manta Aitjala nyinanytja tjuṯa kuḻukuḻu. Kaya alatji wangkanyangka kulintjatjanungku kuwari Tayananya waḻkulwiyangku wantingi. Ka nyura nyakunytjatjanungku nintingku kuli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nguṟu kuwari aṉangu tjuṯangku nganaṉa nyanga palyantja tjuṯa wantiku payamilantja wiyangku, kala palulanguṟu mani puṯu palyalku, munula yaaltjiriku mani nganampa wiyaringkunyangka? Panya manta winkitjangkuya Tayananya mirawaṉira waḻkulpai god puḻka kuliṟa. Kaya kuwari palunya uwankarangku anaṟa wantiku Paulalu wangkanyangka kulintjatjanungku. Kala nyaalku paluṟu tjana Tayananya wantinytjaku-tawara munu timpulakutu kuḻu pitjawiyangku wantinytjaku-taw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wati panya tjiilpanguṟu palyalpai tjuṯangku paluṟu ulalyinkunyangka kuliṟa puḻkaṟa mirpaṉaringu munuya puḻkaṟa alatjiṯu miraṟa wangkangi, “Tayananya kutju witulya puḻka mulapa nganampa nyinanyi ngura nyanga Ipitjanya nguraṟa tjuṯ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Apalatjanya ngura Kaṟintjala nyinanyangka Paulanya anu ngura nyara Ipitjalakutu munu wirkaṟa ngura nyara palula nyangu Jesuku walytja tjuṯa wati 12 munu minyma tjuṯa kuḻu munu paluṟu tjanala tjapi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nyara palulanguṟu Ipitjanya nguraṟa uwankara puḻkaṟa alatjiṯu pikaringangi munuya wati kutjara witiṉu ini Kayatjanya pulanya Aṟitjakatjanya, panya wati nyanga paluṟu pula Paulala tjungu pitjangu ngura panya Matja-tuniyalanguṟu. Kaya palulanguṟu pulanya witiṟa waḻa puḻkangku katingu waḻi panya aṉangu tjuṯa tjunguringkupaikutu tawunungka panya nguṟur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ulanya mukuringangi aṉangu panya palula tjanala ankula wangkanytjikitja, palu Jesuku walytja kutjupa tjuṯangkuya palunya markun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mayatja kutjupa tjuṯa palumpa maḻpa tjuṯa nyinangi ngura nyara palunya nguraṟa tjuṯa munuya paluṟu tjana aṉangu kutjupa wituṟa iyaṉu ankula Paulanya wangkara nguḻutjunkunytjaku waḻi panya palulakutu ankunytjaku-tawa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waḻi nyara palula aṉangu tjuṯangku puṯu kuliṟa mirara wangkara waṉingi. Tjara-tjarangkuya wangkangi aṟa kutjupa kutjupa, munuya puṯu tjukaṟurungku kuliṟa alatji wangkangi, “Nyaakula nyangatja tjunguringu winki mulap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aṉangu Jew tjuṯangku wati kutjupa ini Alikatjantanya wangkara wituwituṉu kuranyunguṟu ngaṟala aṉangu tjuṯangka wangkanytjaku. Ka paluṟu mulapa manyirka katuringu tjanala wangkanytjiki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tjana nintingku palunya ngurkantanu paluṟu kuḻu panya wati Jew. Kaya nyakula wantira rawangku alatjiṯu puḻkaṟa mirara wangkangi tjungungku, “Tayananya kutju witulya puḻka mulapa nganampa nyinanyi ngura nyanga Ipitjanya nguraṟa tjuṯa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aluṟu tjana rawaṯu miranyangka wati ngura nyara palumpa mayatja puḻkangku tjananya paiṟa pilunmanu munu wangkangu, “Ipitjanya nguraṟa tjuṯa kulilaya! Manta winkingkaya aṉangu winki ninti alatjiṯu nyinanyi panya Tayananya god witulya puḻka nyinanyi ngura nyanga Ipitjala. Panya paluṟu ilkaṟinguṟu punkaṉu ngura nyangangka ka panyala palunya munu palumpa timpula puḻka aṯunymanku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kutjupangku aṟa nyanga palunya puṯu wiyanmananyi. Panya mulapa paluṟu nyangangka kuwari nyinanyi. Ka nyura uti palulanguṟu pilunarima munuya aṉangu kutjupa mapalku pikaringkula pungkula iluntankunytjikitjangku kulintja wiyangku wanti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nyaaku nyura wati nyanga palunya pulanya ngalya-katingu nyangakutu, panya paluṟu pula nganampa god Tayananya anaṟa kuranmankunytja wiyaṯu, munu pula palumpa timpulanguṟu kutjupa kutjupa kutitjunkunytja wiyaṯ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uti Tumitu-ṟitjalu tjana wati nyanga pulanya wangkanytjikitja mukuringkulampa kuutpakutu katima, munu nyara palulalta wati mayatja tjuṯangka tjakultjunama palunya pulanya kura ngurkantankunytjaku, ka paluṟu tjanalta purkaṟangku nyakula kuliṟa ngurkantan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 wanyu Kurunpa Miḻmiḻnga mantjinu Jesuku walytjaringkunytjatjanungku?”Kaya wangkangu, “Wiya, nganaṉa Kurunpa Miḻmiḻnga kulintja wiyaṯu. Wiyangka-palkula watarku nyina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tjinguṟu nyura tjukurpa kutjupa utingku wangkanytjikitja mukuringkulampa nguraku mayatja tjuṯakutu kati paluṟu tjana tjunguringkula purkaṟangku wangkara kulin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nyura kuwari wiyanguṟu alatjiṯu pikaringkula mirara waṉingi. Kala nganaṉa uwankarangku ngurpangku puṯu kulini. Ka tjinguṟu mayatja puḻka Tjiitjalu nyara Rome-ala nyinapaingku nyangatja kulintjatjanungku ngayula tjapilku. Kaṉa nyaa palula wangkaku? Wiya, ngayulu kuḻu puṯu kulilku palula utingku tjakultjunkunytjikitjangku, panya nyura wiyanguṟu alatjiṯu ngunti pikaringkula miraṟa waṉing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wangkara wiyaringkula aṉangu uwankara wituṉu ngurakutu ankuny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ulalu tjanala wangkangu, “Palu kutjupangku nyuranya wanyu nyaa wangkara uṟungka tjarpatjuṟa baptise-katingu?”Kaya wangkangu, “Panya John Baptistalu ngaṉmanytju tjukurpa wangkara aṉangu tjuṯa baptise-katingi, nyara palu puṟunytjuṯu kutjupangku nganaṉanya baptise-katingi tjukurpa panya palunyaṯu wangk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ulalu wangkangu, “Uwa, Johntu tjananya baptise-katingi tjana kuranguṟu kuṉṯaringkula Godalakutu maḻaku aṟuringkunyangka kutju. Palu paluṟu kutjupa kuḻu tjanala tjakultjunu alatji, ‘Ngayula maḻangka wati kutjupa pitjanyi, ka nyura uti nyara palumpa mulamularingama.’ Alatji Johntu wangkangu. Ka wati nyara paluṟu panya Jesu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aulalu alatji wangkanyangka kuliṟa mulamularingu, ka tjananya uṟungka baptise-katingu ini Mayatja Jes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alulanguṟu Paulalu tjanala katangka maṟa tjunkula Godala tjapinu, ka Kurunpa Miḻmiḻnga tjanala unngu tjarpangu, kaya wangka kutjuparira wangka kutjupa kutjupa wangkangi munuya tjukurpa Godalanguṟu kulintjatjanungku kuḻu nintingku utiṟa tjakultjunangi wati panya 12-p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ulanya ngura nyara palula piṟa maṉkurpa nyinangi munu paluṟu rawa ankupai Jew tjuṯaku waḻi inmatjakutu munu paluṟu rapangku alatjiṯu Tjukurpa Palya Godaku tjakultjunkupai aṉangu Jew tjuṯangka paluṟu tjana kuliṟa Jesuku walytjaringkunytjaku.]]></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2026-05-24T23:03:39Z</dcterms:created>
  <dcterms:modified xsi:type="dcterms:W3CDTF">2026-05-24T23:03:39Z</dcterms:modified>
  <dc:title>Bible.com.au: Acts 19:1-41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