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wati ini Kuṟitjipanya waḻi inmatjaku mayatja nyinangi munu paluṟu tjukurpa Paulalu wangkanyangka kuliṟa Mayatja Jesuku mulamularingu. Kaya palumpa walytja tjuṯa kuḻu tjunguringkula Jesuku mulamularingu. Kaya aṉangu kutjupa tjuṯangku kuḻukuḻu tjukurpa Jesunyatjara kulintjatjanu palumpa mulamularingu, ka tjananya uṟungka baptise-kat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unga kutjupa paluṟu ngurangka ngarinyangka Mayatja Jesulu Paulala utiringkula wangkangu alatji, “Nguḻuringkula wantinytja wiyangku rawangkuṯu tjukurpa wangk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gayulu nyuntula tjungu tiṯutjara nyinanyi munuṉa nyuntunya aṯunymananyi, ka aṉangu kutjupangku nyuntunya puṯu pikaringkula pungkuku, panya ngura nyanga palulaya aṉangu tjuṯa nyinanyi ngayuku walytja tjuṯ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ulanya mulapaṯu palula kulintjatjanu raparingu munu piṟa 18 ngura pala palula nyinangi munu aṉangu tjuṯangka Godaku tjukurpa rawangku alatjiṯu wangkara tjanala nintini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ini Kaliyanya manta ini Akayaku mayatjarinyangka Jew tjuṯa Paulaku puḻkaṟa mirpaṉaringu munuya palunya witiṟa katingu kuutpakutu mayatja panya Kaliyalu kura ngurkantan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palula wangkangu, “Wati nyangangku tjukurpa kutjupawanungku aṉangu tjuṯa wituwituṉi Godanya waḻkuntjaku Moseku aṟa wanti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 Paulanya ritiringangi wangkanytjikitja ka mayatja panya Kaliyalu wangkangu, “Wati Jew tjuṯa, kulilaya! Ngayulu tjukurpa nyanga palu puṟunypa kulintjikitja mukuringkunytja wiya. Tjinguṟu wati nyanga paluṟu aṉangu kutjupa iluntankunyangka munta tjinguṟu walytjatjara kutitjunkunyangka kutjuṉa palunya kura kuliṟa ngurkantankuku. Palu nyura wati nyanga palunya kura palu puṟunypa palyannyangka nyakunytja wiyaṯu munu nyura ngunti ngalya-katingu palunya nyurampa tjukurnguṟu miilaraṟa. Paluṟu tjukurpa aṟa tjuṯa wangkanyangka kutju nyura palumpa mirpaṉarinyi nyurampa tjukurpa wangkanytja-tjiratja, kayanku nyuranku ngurkantara! Ngayulu nyanganpa wantinyi ngurkantankuwiy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tjananya paiṟa iyaṉu kuutpanguṟu uṟilkutu anku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ya ma-pakaṟa uṟilta nyangu wati ini Tjatjanitjanya panya paluṟu waḻi inmatjaku mayatja nyinangi. Kaya palunya witiṟa puḻkaṟa alatjiṯu pungangi waḻi panya kuutpa wangkapaingka uṟilta, ka mayatja Kaliyalu nyakula alatjiṯu wantingi pailwiyangku.Paulanya Antiyakalakutu Maḻaku Anku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ulanya ngura panya Kaṟintjala rawa nyinangi Jesuku walytja tjuṯangka. Munu palulanguṟu paluṟu tjananya tjakuṟiṟa wantikatira anu ngura Tjintjuṟiyalakutu, ka Akuwilanya pula Puṟitjilanya kuḻu palula tjungu anu. Ka ngura nyara Tjintjuṟiyala Paulalu kutjupa kutjupa palyantjikitjangku kalkuṉu Godala mununku mangka winki kaṯaṟa wiyaṉu, panya tjakangkuya alatji palyalpai Godala wangkara kalkuntjatjanungku. Ka palulanguṟu paluṟu tjana pautangka tatiṟa anu kakaraṟalku manta Tjiṟiy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nya Kaṟintjala Nyin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ngura nguṟuritjangka wirkanu ngura ini Ipitjala munuya pautanguṟu ukalingu. Ka Paulanya anu Jew tjuṯaku waḻi inmatjakutu munu Jew tjuṯangka tjunguringkula tjukurpa Jesunyatjara tjanala wangkangi tjana kuliṟa Jesuku mulamularingku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paluṟu tjana palunya markuningi tjanala rawa nyinanytjaku, palu paluṟu want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ankunytjikitjangku paluṟu tjananya tjakuṟiṟa wangkangu, “Ngula Godalu ngayunya witunnyangkampaṉa tjinguṟu nyuralakutu maḻaku pi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ṟu Akuwilanya pulanya Puṟitjilanya nyara palula wantikatira pautangka piṟuku tatiṟa anu kakaraṟa-uḻpaṟira ngura nyara Tjiitjaṟiyalakutu.Munu paluṟu uṟu puḻkangka rawa ankula ankula wirkanu Tjiitjaṟiyala manta panya Israelta munu nyara palula pautanguṟu ukalingkula tjina anu Jerusalemalakutu. Munu ngura nyara palula paluṟu Jesuku walytja tjuṯa nyakula wangkara pukuḻmanangi. Munu palulanguṟu mapalku anu alinytjaralku ngura Antiyakalakut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wirkaṟa ngura nyara palula tjukutjuku rawa nguwanpa nyinara piṟuku anu manta Kalaitjiyala pulala Puṟikiyalakutu. Munu paluṟu ngura tjuṯangka aṉangu panya Jesuku ngaṉmanypa walytjaringkunytja tjuṯa para-nyangangi munu tjananya tjukurpa wangkara kuṉpuningi Jesunya rawangkuṯu tungun-tunguntu waṉantjaku.Apalatjanya Ngura Ipitjala Nyinany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wati Jew kutjupa ini Apalatjanya nyinangi Godaku tjukurku ninti puḻka. Panya wati nyanga paluṟu ngura Alika-tjantuṟiyala iṯi ngaringu manta panya Itjipitala munu paluṟu Ipitjalakutu pitjangu nyinanytjiki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kutjupangku palunya nintinu Mayatja Jesulawanu nyinanytjaku, ka paluṟu tjukurpa Jesunyatjara kurunpa winkingku pukuḻṯu wangkapai tjukaṟurungku alatjiṯu. Palu baptise-katinytja ngaṉmanyitja kutju kulilpai, panya John Baptistalu kuranguṟu kuṉṯaringkunyangka kutju baptise-katipai – pala palumpa kutju paluṟu nin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ngura nyara Ipitjala wati panya paluṟu Jew tjuṯaku waḻi inmatjangka tjarpara tjanala rapangku alatjiṯu tjukurpa wangkangi. Ka Akuwilalu pula Puṟitjilalu kulinu paluṟu tjukurpa wangkanyangka munu pula wangkanyangka maḻangka palunya aḻṯira katingu pulampa waḻikutu munu pula palula utiṟa tjakultjunangi tjukurpa Jesunyatjara paluṟu kuliṟa puḻkaṟa nintiringkula uwankara tjukaṟurungku kulin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yara palulanguṟu Apalatjanya mukuringu manta nyara Akayalakutu ankunytjikitja. Kaya Jesuku walytja tjuṯangku kuliṟa pukuḻaringu munuya lita palunyatjara walkatjuṟa ungkul'iyaṉu Jesuku walytja kutjupa tjuṯangku ngura nyara palula wirkankunyangka nyakula wati panya palunya paṯaṟa pukuḻṯu mantjintjaku. Ka mulapaṯu Apalatjanya ngura nyara palulakutu pautangka tatiṟa anu munu wirkaṟa paluṟu aṉangu Jesuku ngaṉmanypa walytjaringkunytja tjuṯangka Jesuku tjukurpa wangkangi palunya tjananya kuṉpuntjikitjangku, panya paluṟu tjana ngaṉmanypa mulamularingu Godalu tjananya pukuḻtjungku kurunpa pampunnyang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paluṟu Jew tjuṯangka tjukurpa Jesunyatjara wangkangi, kaya puṯu nguwanpa mulamularingangi munuya Apalatjala ngaparku wangkangi. Ka paluṟu Godaku tjukurnguṟu tjanala utiṟa wangkangi alatji, “Panya Godalu kalkuntjitjanya pitjangu aṉangu tjuṯa wankaṟunkunytjikitja. Nyanga paluṟu ini Jesunya.” Kaya aṉangu tjuṯangku paluṟu utingku wangkanyangka kuliningi, “Munta-uwa, mulapa Jesunya nganampa kalkuntjitja wirkanu Godalu iy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ra palulanguṟu Paulanya Atjantjalanguṟu wiluṟaralku anu ngura Kaṟintjalaku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gura nyara palula wati ini Akuwilanya pula kuriṟara nyinangi Puṟitjilanya, panya Akuwilanya wati Jew manta Pantatjanya nguraṟa, palu paluṟu pula ngura panya Rome-ala ankula nyinangi manta Italila. Ka ngula mayatja puḻka ini Kulutiyatjalu aṉangu Jew uwankara paiṟa iyaṉu ngura nyara Rome-languṟu, ka pula pitjala ngura pala palulalta nyinangi ngura panya Kaṟintjala. Ka Paulanya wirkanu ngura pala palula munu pulanya ngura pala palula nya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palula pulala tjunguringkula nyinara waṟkaringi, panya paluṟu pula kuḻu Paulalu puṟunytju tiinta wakaṟa palyal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ulanya tjiṉṯu Saturday kutjupa Saturday kutjupa rawa ankupai Jew tjuṯaku waḻi inmatjakutu tjunguringkunytjikitja munu paluṟu aṉangu Jew tjuṯangka munu Jew wiya tjuṯangka kuḻu Godaku tjukurpa wangkangi tjana tjukurpa kuliṟa kampa kutjuparira Jesuku mulamularingk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yara palula-aṟangka Tjaalatjanya pula Timitjinya wirkanu manta nyara Matja-tuniyalanguṟu. Ka paluṟu pula wirkankunyangka Paulalu tjiṉṯu uwankarangka tjukurpa Jesunyatjara rawangku wangkangi aṉangu Jew tjuṯangka, munu paluṟu alatji wangkangu, “Panya Godalu kalkuntjitjanya pitjangu aṉangu tjuṯa wankaṟunkunytjikitja. Nyanga paluṟu ini Jesu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ṟu alatji wangkanyangkaya Jew tjuṯangku kuliṟa tungunpungkula palunya warkingi. Ka Paulalu Jew tjuṯangku palunya alatjingannyangka palumpa mantaranguṟu ulpuru patapataṟa tjanala wangkangu, “Ngulaya ngayunya ngukalwiyangku wantima nyuranya Godalu paiṟa iyannyangka. Panya nyura kulilwiyangku wantingi ngayulu wangkanyangka. Kaṉa kuwari nyuranya wantikatira ananyi aṉangu Jew wiya tjuṯakutu tjukurpa Jesunyatjara tjanala wangkanytjikitja.” Alatji Paulalu tjanala utingku wangk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languṟu paluṟu waḻi inmatjanguṟu pakaṟa ilaṯu wati-tjarpangu wati ini Titiyatja Tjatjaku waḻingka panya wati nyara paluṟu Godanya waḻkulpai nyinangi munu paluṟu Jew tjuṯaku waḻi inmatjangka itingka nyinangi. Ka Paulanya palulakutu anu munu paluṟu nyinangi wati panya palumpa waḻingka.]]></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2026-06-28T11:58:24Z</dcterms:created>
  <dcterms:modified xsi:type="dcterms:W3CDTF">2026-06-28T11:58:24Z</dcterms:modified>
  <dc:title>Bible.com.au: Acts 18:1-28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