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aṉangu tjuṯangku munu tawunu nyara palumpa mayatja tjuṯangku kuḻu alatji wangkanyangka kuliṟa puḻkaṟa alatjiṯu palumpa tjanampa mirpaṉaringu Jesuku panya walytja tjuṯ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mayatja tjuṯangku Jasonnga tjananya wangkangu alatji, “Nyura nganaṉala maningka payamilannyangka kutjula nyuranya walatjunkuku. Walangkulanya uwa!” Kaya mulapaṯu paluṟu tjana payamilaṉu, ka tjananya walatjunu.Ngura Paṟiyanya Nguraṟa Tjuṯa Jesuku Mulamularingku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munga nyara palulaṯu Jesuku panya walytja tjuṯangku Paulanya pulanya Tjaalatjanya tjakuṟiṟa ma-iyaṉu ka pula wiluṟaralku anu ngura ini Paṟiyalakutu. Munu pula ngura nyara palula wirkaṟa Jew tjuṯaku waḻi inmatjakutu anu munu tjanala tjungu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ngura nyara palunya nguraṟa tjuṯa aṉangu wiṟu tjuṯa nyinangi panya Tjitja-lanikala nyinanytja tjuṯa puṟunypa wiya. Panya paluṟu tjanaya pukuḻṯu alatjiṯu tjukurpa wangkanyangka wangaṉarangku kuliningi. Munuya tjiṉṯu kutjupa tjiṉṯu kutjupa nyiri Godaku tjukurpa aḻaṟa tjukurpa Paulalu wangkanytjitja nguriningi paluṟu tjukaṟuru wangkanyangka ngurkantankunytjikitjangku munuya kuliningi, “Mulapa nyangangku tjukaṟurungku tjakultjunanyi nyanga nyiringuṟu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tjuṯa mulapa nyara palulanguṟu Jesuku mulamularingu, Jew tjuṯa munu Jew wiya tjuṯa panya minyma Kuṟiki kuranyitja tjuṯa munu wati Kuṟiki tjuṯa kuḻ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ngura panya Tjitja-lanikalanguṟu wati panya Jew tjuṯangku kuliningi, “Ai! Paulalu pula kunyu ngura nyara Paṟiyala Godaku tjukurpa tjakultjunanyi piṟuku aṉangu tjuṯangka.” Munuya kulintjatjanu pitjangu Paṟiyalakutu munuya panya palu puṟunypaṯu aṉangu panya nguratja tjuṯa wangkara wituwituningi tjana tjunguringkula Paulaku tjanampa pikaringkunytjaku, kaya mulapaṯu aṉangu tjuṯa uṯuḻu kutjuringkula tjuṯaringu munuya Paulaku tjanampa mirpaṉarira pikaring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Paṟiyanya nguraṟa tjuṯa Jesuku walytjaringkunytjatjanungku Paulanya tjananya palumpa maḻpa tjuṯa kuḻu mapalku wituṟa iyaṉu uṟu puḻkakutu warpungkula pautangka tatiṟa ankunytjaku. Palu Tjaalatjanya pula Timitjinya ngura panya palulaṯu nyinangi Paulala tjungu ankunytj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ulaku maḻpa tjuṯangku palunya uḻpaṟiralkungku katingu ngura ini Atjantjalakutu. Munuya ngura nyara palula wirkaṟa Paulalu palunya tjananya wangkara wituṉu alatji, “Maḻaku ankulampaya Timitjinya pulanya Tjaalatjanya witula ngayulakutu warpungkula pitjanytjaku.” Kaya mulapaṯu maḻaku anu wati panya Paulaku maḻpa tjuṯa.Paulanya Ngura Atjantjala Nyina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ulanya ngura nyara Atjantjala Timitjiku pulampa Tjaalatjaku paṯaṟa nyinangi munu paluṟu para-ngaṟala nyangangi god ngalypa-ngalypa watingku palyantja tjuṯa ngaṟala waṉinyangka munu paluṟu puḻkaṟa alatjiṯu tjituṟu-tjituṟuring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ṟu anu Jew tjuṯaku waḻi inmatjakutu munu tjanala tjunguringu aṉangu Kuṟiki panya Godanya waḻkulpai tjuṯangka kuḻu munu paluṟu Tjukurpa Palya Jesunyatjara tjanala tjakultjunangi kaya ngaparku wangkara kuliningi. Ka paluṟu tjiṉṯu kutjupa tjiṉṯu kutjupa ankupai aṉangu panya tjuṯangku tjunguringkula tjalamilalpaikutu munu nyara palula ngaṟala aṉangu tjuṯangka palu puṟunypaṯu wangka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ṉangu Tjuṯa Paulaku Pulampa Kuraringkunytja Ngura Tjitja-lanik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wati kutjupa tjuṯa ngura nyara palula nyinangi wati ini Ipikuṟatjanya kulilpai tjuṯa panya tjana tjakangku palumpa aṟa kuliṟa palunya mirawaṉipai. Kaya palu puṟunypaṯu wati ini Tjiinanya kulilpai tjuṯangku palunya ngapartji mirawaṉipai. Munuya wati nyanga paluṟu tjana Paulalu wangkanyangka kulintjatjanu palumpa pikaringangi munuya alatji wangkangi, “Nyaa nyangangku wangkanyi, wati nyanga ngunti nintingku-palku wangkapaingku?” Palu Paulalu tjakultjunangi alatjiṯu tjukurpa Jesunyatjara paluṟu ilunytjatjanu wankaringkula pakantja. Kaya kutjupa tjuṯangku wangkangi, “Paluṟulanya tjinguṟu wituwituṉi god kutjupa waḻkuntjaku ngura kutjupitja nganampa wanti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ya paluṟu tjana Paulanya katingu puḻi panya ini Aṟiyapakalakutu. Panya puḻi nyara palulaya aṉangu nintipuka tjuṯa tjunguringkupai tjukurpa tjuṯa wangkara kulintjikitja. Munuya puḻi nyara palula wirkaṟa Paulala wangkangu, “Nganaṉa mukuringanyi tjukurpa panya nyuntu kuwari wangkanytja nganaṉala uwankarangka utiṟa wangkanytjaku. Tjukurpa nyaan panyatja wangk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nya tjukurpa nyuntu wangkanytjanya nganaṉa kuwari kutju kulinu munula puṯu nguwanpa nintiringanyi. Wanyu nganaṉala utinma nganaṉa kuliṟa nintiringku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jantjala panya nyinanytja tjuṯaya rawa mukuringkupai tjukurpa kuwaritja tjuṯa nyinara wangkara kulintjikitja, kaya malikitja tjuṯa pitjapai ngura kutjupa tjuṯanguṟu munuya tjanala tjunguringkula tjukurpa palunya tjananya wangkara kulil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uḻi nyara Aṟiyapakala aṉangu tjuṯa tjunguringkunyangka Paulanya pakaṉu tjanala wangkanytjikitja munu wangkangu, “Wati Atjantjanya nguraṟa tjuṯa! Ngayulu nyuranya nyakula kuwari kuliningi, ‘Nyanga tjana mulapa kutjupa kutjupa waḻkuntjikitja mukuringanyi alatjiṯ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gayulu nyurampa nyanga tawunungka para-ngaṟala nyangangi kutjupa kutjupa nyura panya waḻkuntja tjuṯa ngaṟala waṉinyangka tjuwa tjuṯangka munu uṟilta kuḻukuḻu. Munuṉa pitjilpa kuḻu nyangu, ka nyara palula walka ngaṟangi alatji, ‘God nganaṉala ngurpatja waḻkuntjaku.’ Munuṉa palunya nyakula ngayulu kuliningi, ‘Mulapaya nyangantu palunya ngurpangkuṯu pupakatira waḻkulpai.’ Kaṉa ngayulu kuwari God pala palunya nyurala tjakultjunkunytjikitja mukuring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God nyanga paluṟu manta winki munu mantangka nyinanytja uwankara kuḻu paluṉu. Munu paluṟu uwankaraku Mayatja puḻka nyinanyi mantaku ilkaṟiku kuḻu. Munu paluṟu waḻi aṉangungku maṟangku palyantjitjangka nyinapai wiya timpula mantatj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ṟu nyinara paṯalpai wiya aṉangu tjuṯangku palunya alpamilantjaku, panya paluṟu alatjiṯu aṉangu uwankara ngaalypa ungkupai wanka nyinanytjaku munu kutjupa kutjupa uwankara kuḻu aṉangu tjuṯaku palyal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nyanga paluṟu panya wati kutju kuranyitja kuwaripatjara palyaṉu, munu wati kutju nyara palulanguṟu aṉangu tjuṯaringkunytjaku paluṉu manta winkingka tjiwariwari nyinanytjaku. Wangka kutjupa kutjupa miṟi kutjupa kutjupa paluṟu palyaṉu. Munu paluṟu alatjiṯu ngaṉmanytju ngurkantanu aṉangu uwankara miṟi kutjupa kutjupa manta walytjangka walytjangka nyinanytjaku munu paluṟu ngurkantanu kuḻi yaaltjiṯu-aṟa mantangka nyanga paluṟu tjana nyinany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yanganpa uwankara Godalu kuliṟa palyaṉu tjana ngapartji mukuringkula palunya tjukaṟurungku ngurkantaṟa waḻkuntjaku. Panya paluṟu parari wiya nganaṉala alatjiṯu tiṯutjara ila ngaṟ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palulanguṟu Paulanya pula ngura Ampi-palitjala pulala Apalaniyalawanu anu ngura ini Tjitja-lanikalakutu. Ka ngura nyara palula Jew tjuṯaku waḻi inmatja ngaṟ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kutjupangku iriti nyiringka walkatjunkunytja alatji ngaṟanyi,‘Nyara paluṟu nganaṉanya palyaṟa witulyankunyangka kutju nganaṉa wanka nyinanyi munu para-ngaṟanyi.’Ka panya nyurampa wangkatjara tjuṯangku kuḻu alatji walkatjunu,‘Panya nganaṉa uwankara palumpa tjitji tjuṯ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wa, mulapa aṉangu uwankara manta winkingka Godalanguṟu nyinanyi Godalu palyantja. Ka nyara palulanguṟula uti ngunti kulilwiyangku wantima, panya Godanya wati nintipukangku gold-nguṟu tjiilpanguṟu apunguṟu palyantja wiyaṯu Godany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kuwaripatjaranguṟu aṉangu tjuṯa Godaku ngurpa nyinangi palunya kulilwiya alatjiṯu, ka Godalu tjananya ngurkantaṟa pungkunytja wiyangku wantingi. Palu kuwari nyanga Godalu aṉangu uwankara wangkara wituwituṉi kura wantira piiwiyaringkula kampa kutjupari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nya paluṟu tjiṉṯu kutju ngurkantanu munu wati kutju ngurkantaṟa tjunu tjiṉṯu pala palula aṉangu uwankara tjukaṟurungku ngurkantaṟa tjarantjaku. Munu paluṟu wati nyanga palunya ilunyangka pakaltjingaṉu aṉangu tjuṯangku kulintjaku, ‘Munta-uwa! Wati nyanga paluṟu waintaringu aṉangu uwankara ngurkantaṟa tjarantjikitja.’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Paulalu tjukurpa nyanga aṉangu ilunytjitja pakantja wangkanyangka kutjupa tjuṯangku kuliṟa palunya wiyanmanangi. Kaya kutjupa tjarangku wangkangi, “Uwa palya! Nganaṉa piṟuku ngula kulintjikitja mukuringanyi tjukurpa nyanga nyuntu kuwari wangkany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yara palulanguṟu Paulalu tjukurpa tjanala wangkara wiyaringkula tjananya wantikatira an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aṉangu kutjupa tjara mulamularingu tjukurpa wangkanyangka kulintjatjanu munuya palula tjunguringu. Ka wati ini Tayani-tjiyatjanya kuḻu Jesuku mulamularingu munu minyma ini Tamaṟitjanya munu kutjupa tjuṯa kuḻukuḻu mulamularingu munuya aṉangu nyanga paluṟu tjana Paulala tjunguringu. Palu wati nyanga Tayani-tjiyatjanya wati nintipuka nyinangi munu panya puḻi nyara Aṟiyapakala mitingi ngaṟanyangka paluṟu tjanala tjunguringkula wangkara kulilp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ulanya ankula tjarpangu waḻi panya palula Godanya waḻkuntjikitja. Panya paluṟu tjakangku alatji palyalpai ngura kutjupangka wirkaṟa. Munu paluṟu wiki maṉkurpa nyinara tjiṉṯu Saturday-ngka rawa anangi waḻi panya palulakutu aṉangu tjuṯangka nyiringuṟu Godaku tjukurpa utiṟa wangkany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wangkangi tjana nintiringkunytjaku alatji, “Panya Godaku tjukurtu alatji wangkanyi Godalu panya kalkuntjanya ngula pitjala pikatjararingkula iluku, ka ilunyangka Godalu palunya wankaṟa pakaltjingalku. Kaṉa kuwari nyurala tjakultjunanyi panya Godalu kalkuntjanya mungaṯu pitjangu ini panya Jesunya nganaṉanya wankaṟunkunytjiki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Jew kutjupa tjarangku tjukurpa nyanga palunya kulintjatjanu mulamularingu munuya Paulala pulala Tjaalatjala tjunguringu. Kaya wangka Kuṟiki wangkapai tjuṯa kuḻu kuliṟa mulamularingu, panya paluṟu tjanaya ngaṉmanypa Godanya waḻkulpai nyinangi munuya Paulalu tjukurpa Jesunyatjara wangkanyangka kuliṟa Jesuku mulamularingu. Kaya minyma kuranyitja tjuṯa kuḻu mulamula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wati Jew kutjupa tjuṯaya tjukurpa kulintjatjanu mulamularingkuwiyangku wantingi munuya nyaṟaringangi Paulaku pulampa. Munuya palulanguṟu wati kura iwarangka para-ngaṟapai tjuṯa aḻṯira uṯuḻuṉu munu tjanala wangkangu, “Araya munuya aṉangu kutjupa tjuṯa nyakula para-aḻṯira tjunguṟa tjuṯa ngalya-kati Paulaku tjanampa pikaringkunytjaku.” Kaya mulapaṯu anu munuya tjuṯa aḻṯira uṯuḻuṟa pika pitjangu wati ini Jasonku waḻikutu Paulanya pulanya Tjaalatjanya ngurin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puṯu ngurintjatjanungku Jasonnga tjananya Jesuku walytja kutjupa tjuṯa kuḻu witiṟa iṯarikatingu waḻinguṟu munuya tjananya katingu tawunu nyara palumpa mayatja tjuṯakutu munuya mirara wangkangi, “Kulilaya! Paulalu pula Tjaalatjalu kunyu aṉangu ngura winkitja kuraningi munu pula kuwari pitjangu nganampa ngura ngapartji kurantjiki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wati nyanga Jasontu palunya pulanya mantjiṟa palumpa waḻingka kanyini. Munuya paluṟu tjana uwankarangku tjunguringkula mayatja Tjiitjalu panya wangkanytjitjangka tungunpungkula alatji wangkapai, ‘Mayatja puḻka kutjupa nyinanyi ini Jesunya.’ ”]]></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2026-06-14T08:19:52Z</dcterms:created>
  <dcterms:modified xsi:type="dcterms:W3CDTF">2026-06-14T08:19:52Z</dcterms:modified>
  <dc:title>Bible.com.au: Acts 17:1-34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