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waintaṟa anu Matjiyala itiwanu munuya wirkanu ngura ini Tuṟuwatjala uṟu puḻkangka kantily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gura nyara palula mungangka kunkunarira Paulalu tjukurmanu wati Matja-tuniyanya nguraṟangku ngaṟala palula tjapinnyangka. Alatji paluṟu wangkangi, “Pitja ngura nyanga Matjatuniyalakutu munulanya alpamil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yara palula maḻangka Paulalu tjukurmankunytjitjanguṟu nganaṉa mapalku ritiringu ngura nyara palumpa ankunytjikitja, panya nganaṉa kuliṟa wangkangu, “Mulapa nyangatja kuwari Godalu nintinu ankula ngura nyara palula tjukurpa tjakultjunkunytjaku aṉangu tjuṯangka.”Minyma Litiyanya Jesuku Walytjaringkunytja Ngura Pilipai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a Tuṟuwatjalanguṟu pautangka tatiṟa anu uṟungka manta tjukutjuku ini Tjamatja-ṟaitjalakutu, munula nyara palula ngarira mungawinki piṟuku tatiṟa ma-pakaṉu munula ngura nyara Niyapalitjala wirka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la nyara palulanguṟu piṟuku anu ngura Pilipailakutu. Ka ngura Pilipainya panya manta puḻkangka Matja-tuniyala unngu ngaṟangi. Ngura nyanga palunya panya Rome-anya nguraṟa tjuṯangku ngaṉmanytju pitjala ngura palyaṉu. Kala ngura nyara palula tjiṉṯu maṉkurpa nguwanpa nyin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la Saturday-ngka tjiṉṯu panya pakuwiyaringkupaingka nganaṉa nguranguṟu unytju anu karu uṟutjarakutu panya ngura nyara palulaya Jew tjuṯa tjaka Saturday-ngka pitjala tjunguringkupai Godala tjapintjikitja. Kala wirkaṟa nyangu minyma tjuṯa nyinara waṉinyangka munula palula tjanala tjunguringkula nyinakatingu munula tjanala wangkangi Godaku tjukur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minyma kutjupa ngura ini Tjayatiṟanya nguraṟa nyinangi nyara palula minyma ini Litiyanya. Minyma nyara paluṟu mantara purple tjuṯa payamilalpai munu aṉangu tjuṯangka tjalamilalpai. Munu paluṟu Godanya kuliṟa waḻkulpai. Ka Paulalu tjukurpa wangkanyangka Mayatja Jesulu minyma palunya kurunpa pampuṉu paluṟu tjukaṟurungku kulintjaku, ka paluṟu kuliṟa mulamularingu Paulalu wangka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lulanguṟu palunya uṟungka tjarpatjuṟa baptise-katingu palumpa walytja tjuṯa kuḻukuḻu, panya paluṟu tjana kuḻu mulamularingu paluṟu wangkanyangka. Ka minyma panya paluṟu nganaṉanya aḻṯingu nganaṉa ankula palumpa waḻingka nyinanytjaku. Alatji paluṟu wangkangi, “Nyura panya kuwari nyangu ngayunya Jesuku mulamularingkunyangka munu palumpa walytjaringkunyangka. Kaya kuwari pitja ngayuku ngurakutu munuya nyara palula nyinama ngayuku waḻingka.” Alatji nyanga paluṟu nganaṉanya wangkara aḻṯingi, kala mulapaṯu anu palumpa waḻikutu munula nyara palula nyinangi.Paulanya Pulanya Tjailangka Tjarpatjunkunytja Ngura Pilipai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a karu panya palulakutu rawa anangi Godala tjapintjikitja. Ka tjiṉṯu kutjupa kungkawaṟa kutjupa ngalya-ngaparikatingu nganaṉalakutu panya paluṟu wati mayatja maṉkurku unytju waṟkaripai. Kungkawaṟa nyara paluṟu mamutjara nyinangi, ka mamu nyara paluṟu palunya kuranyukutungku nyakula wangkanytjaku nintilpai. Kaya aṉangu tjuṯa alatji wangkanyangka kuliṟa nintiringkunytjikitja mukuringangi munuya kungkawaṟa palunya mani ungkupai paluṟu kuranyukutungku nyakula tjanala tjakultjunkunytjaku. Ka palumpa mayatja tjuṯangku mani panya palunya mantjilpai. Munuya mani puḻkatjararingu kungkawaṟa nyanga palulanguṟ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kungkawaṟa nyanga paluṟu Paulanya nganaṉanya waṉaṉu munu mirara wangkangi, “Wati nyanganpaya Mayatja God Puḻkaku walytja tjuṯa munu paluṟu tjana nyuranya tjakultjunanyi Godalu nyuranya wankaṟunk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imitjinya Paulala Pulala Tjaalatjala 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paluṟu tjiṉṯu tjuṯangka rawa alatjiṯungku nyanga alatji wangkangi. Ka Paulanya kungkawaṟa panya paluṟu rawangku wangkanyangka kuliṟa kuliṟa kaar-kaararingu munu pinkuraraṟa mamu panya palunya painu munu wangkangu, “Jesulu ngayunya witulyankunyangkaṉanta nyuntunya wituṉi kungkawaṟa pala palulanguṟu ngalya-pakala munu palunya wantikati!” Ka mapalku mamu paluṟu kungkawaṟa panya palulanguṟu pakaṉu munu palunya wantikatira a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kungkawaṟa panya palumpa mayatja tjuṯangku palunya nyakula alatji kulinu, “Ai! Nganampa mani palyantjaku wiyaringu.” Munuya palulanguṟu Paulanya pulanya Tjaalatjanya witiṟa katingu ngura nyara palumpa mayatja tjuṯakutu tawunungka nguṟurpa. Panya nguṟurpa nyara palula aṉangu tjuṯangku kutjupa kutjupa tjuṯa tjalamilalpai ngaṟangi, kaya palunya pulanya nyarakutu katingu mayatja tjuṯangku ngurkantaṟa pai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ya mayatja tjuṯangka wirkaṟa wangkangu, “Wati wiṟu tjuṯa! Wati nyanga pula Jew kutjara munu pula aṉangu ngura nyangatja nguraṟa tjuṯa kuraṉ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nganampa mayatja Tjiitjanya nyara Rome-ala nyinapainya, kala nganampa tjamupitiku aṟangka rawa nyinanytjikitja mukuringanyi. Ka nyanga pula nganaṉanya wituwituṉi nganampa aṟa tjuṯa wantira paluṟu pula puṟunytju palya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palulanguṟu aṉangu winki mulapa tjunguringkula palumpa pulampa pikaringkula ngalytjurmaṟa waṉingi. Ka tawunu nyara palumpa mayatja tjuṯangku tjaultji tjuṯa wituṉu palumpa pulampa mantara aṉangitja tjilpirpungkula waṉira pulanya katira puḻkaṟa pungkunytjaku munu palula maḻangka tjailangka tjarpatjunku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 mulapaṯu palunya pulanya puṉu urtjanpa puṟunytja puḻkaṟa alatjiṯu alkaṉu milkaḻi pakantjaku. Munuya palulanguṟu palunya pulanya katira tjailangka tjarpatjunu munuya wati tjaila kanyilpai piṟuku wangkangu pulanya ilangku anga-ngaṟala aṯunymanku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ulapaṯu wati panya tjaila kanyilpaingku wangaṉarangku kulinu tjana wangkanyangka munu Paulanya pulanya Tjaalatjanya ruuma unngutjangka tjarpatjunu, munu pulanya puṉu puḻkangka aḻatjarangka tjina tjarpatjuṟa tjunguṟa tjiinangka karpinu pakantjaku-tawa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unga kultungka Paulalu pula Tjaalatjalu Godala tjapiningi munu pula inma inkara Godanya waḻkuningi pukuḻṯu alatjiṯu, kaya pulala itingka nyinanytja tjuṯangku kuliningi pula inma inkanyang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ara palula aṟa manta puḻkaṟa uringu munu waḻi panya tjaila puḻkaṟa uritjingaṉu, ka mapalku tuwa uwankara aḻaringu. Ka tjiina uwankara aṉangu tjuṯanguṟu mapalku araltjarira punkaṉ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wati panya tjaila kanyilpai kunkuntjanu wankaringu munu nyangu tuwa uwankara aḻa ngaṟanyangka munu ngunti kulinu karpintja panya uwankara kumpiṟa ma-wirtjapakannyangka-palku mununku tjuḻa waṟa mantjiṟa paluṟunku walytjangku iluntankunytjikitjangku wakuṉ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nyara palulanguṟu Paulanya pula Tjaalatjanya anu maḻaku ngura panya Tuupilakutu munu pula pala palulanguṟu Litjuṟalakutu anu. Ka wati ini Timitjinya ngura nyara palula nyinangi. Nyara paluṟu panya Jesuku walytja nyinangi, ka palumpa ngunytju minyma Jew munu paluṟu kuḻu Jesuku walytja nyinangi. Palu palumpa mama wati Jew wiya manta ini Kuṟitjinya nguraṟa munu nyara paluṟu wangka Kuṟiki wangkap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Paulalu nyangu paluṟu alatjirinyangka, munu mirara palunya painu, “Wantimanku walytjangku ngunti iluntankunytja wiyangku! Nyangatjala uwankaraṯu nyinan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wati panya tjaila kanyilpaingku wati kutjupangka mirara wangkangu warpungkula tili ngalya-katinytjaku. Munu katira ungkunyangka paluṟu tilitjara ruuma unngu tjarpangu munu puḻkaṟa nguḻuringkula puntu winki tjititingkula Paulala pulala tjinangka itingka punkaṟa waṯungaṟakatin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pakaṟa palunya pulanya uṟilkutu katira tjapinu, “Wati wiṟu kutjara! Nyaaringkukuṉa Godalu ngayunya wankaṟunku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ula wangkangu, “Mayatja Jesuku Christaku mulamulariwa, kanta Godalu wankaṟunkuku nyuntumpa walytja tjuṯa kuḻukuḻ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 palulanguṟu Paulalu pula Tjukurpa Palya Jesunyatjara palula tjakultjunangi palumpa walytja tjuṯangka kuḻ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wati panya paluṟu pulanya katira pika panya pungkunytjitja uwankara minangka paltjiṟa kilinanu. Ka nyara palula maḻangka Paulalu pula palunya munu palumpa walytja uwankara kuḻu uṟungka baptise-kati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alulanguṟu wati panya tjaila kanyilpaingku pulanya aḻṯira katingu palumpa waḻikutu munu pulanya mai ungu ngalkunytjaku. Munuya paluṟu tjana uwankara puḻkaṟa alatjiṯu pukuḻaringu Godaku mulamularingkunytjatjan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mungawinki tawunu nyara palumpa mayatja tjuṯangku tjaultji tjuṯa iyaṉu wati panya tjaila kanyilpaikutu, kaya wirkaṟa palula wangkangu wati panya kutjara palya walatjunkunytj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wati panya paluṟu kuliṟa mulapaṯu Paulala pulala Tjaalatjala wangkangu, “Wati panya mayatja tjuṯangku nyupalinya wangkangu walatjunkunytjaku. Ka pula palyalta ngurakutu a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lu Paulalu wangkangu wati panya tjaultji tjuṯangka, “Ngali wati miriputju wiya, ka panya tjana ngalinya tjuṯa miṟangka pungangi kuutpakutu katira ngurkantankunytja wiyangku, munu panyalinya tjailangka tjarpatjunu. Munuya kuwari mukuringanyi ngalinya kampangkaṯu pakaltjingaṟa iyantjikitja. Palu wiya, panya ngalimpa mayatja Tjiitjanya nyara Rome-ala nyinapainya, kaya nyaaku mukuringanyi ngalinya kampangkaṯu iyantjikitja wati malikitja-palku? Wiya, utiya wati panya mayatja tjuṯa nyangakutu pitjama munuya paluṟu tjana ngalinya aṉangu tjuṯangka miṟangka wangkara walatjuna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ngura nyara Litjuṟala pulala Akani-yamala Jesuku walytja tjuṯangku Timitjinya pukuḻarira wiṟunmankupa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wati panya tjaultji tjuṯangku ankula wati panya mayatja tjuṯangka tjakultjunu Paulalu panya wangkanytja. Kaya Paulalu pula Tjiitjanya mayatjanmankunyangka kuliṟa puḻkaṟa nguḻuring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ya mulapaṯu paluṟu tjana pitjala palula pulala kuṉṯaringkula wangkangu, “Kurangkula nyupalinya pungkula tjailangka tjarpatjunu.” Munuya palunya pulanya tjailanguṟu pakaltjingaṟa walatjunu munu pulala wangkangu, “Palya pula ara nganampa ngura wantikatir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Paulanya pula Tjaalatjanya tjailanguṟu pakaṟa Litiyaku waḻikutu anu, munu pula waḻi nyara palula tjarpara aṉangu Jesuku walytja tjuṯangka tjunguringu munu pula palunya tjananya wangkara kuṉpuningi Jesunya rawangku tungun-tunguntu waṉantjaku. Munu pula nyara palulanguṟu an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ulanya wati nyara palunya katinytjikitja mukuringangi, palu Jew nyara palunya nguraṟa tjuṯaya palumpa mamaku ninti panya paluṟu Jew wiya wati Kuṟiki munu panya palumpa katja Timitjinya iṯi ngarinyangkalpi Moseku aṟawanungku watintja wiyaṯu. Ka Paulalu tjukurpa nyanga palunya kulintjatjanungku Timitjinya watiringkunytjaku palyaṉu, panya Jew tjuṯa pukuḻaripai wiya wati wiya tjuṯaku, palu panya watiringkula kutjuya Jew tjuṯangka tjunguringkupai. Ka palulanguṟulta watiringkunytjatjanu paluṟu Paulala tjanala tjungur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ya palulanguṟu ma-pakaṉu ngura tjuṯakutu munu ngura pala palula tjanala wirkaṟa Jesuku walytja tjuṯangka tjukurpa panyatja tjakultjunangi, tjukurpa panya Jerusalemala wati Jesulu iyantja tjuṯangku munu aṯunymankupai tjuṯangku kuḻu litangka walkatjunkunytja Jew wiya tjuṯ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Jew wiya tjuṯa Jesuku walytjaringkunytja tjuṯangku tjukurpa nyangatja kuliṟa pukuḻarira kuṉpuringangi Jesunya rawangku tungun-tunguntu waṉantjikitja, ka tjiṉṯu kutjupa tjiṉṯu kutjupa aṉangu kutjupa tjuṯa kuḻu Jesuku walytjaringangi tjuṯa mulapa.Paulalu Tjukurmankunytja Ngura Ini Tuṟuwatj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ulalu tjana manta ini Puṟikiyala pulala Kalaitjiyalawanungku para-ngaṟala tjukurpa wangkangi. Tjinguṟuya manta Aitjala kuḻu wirkaṟa tjukurpa wangkama aṉangu tjuṯangka, palu Kurunpa Miḻmiḻṯu palunya tjananya markuṉu manta nyara palula tjukurpa wangkanytja wiyangku wanti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manta pala palula itiwanu waintaṟa ankula ngura kutjupangka wirkanu manta ini Matjiyala munuya palulanguṟu mukuringangi manta ini Patjiniyala wirkankunytjikitja, palu Kurunpa Miḻmiḻṯu tjananya piṟukuṯu unngu nintiningi manta nyara palulakutu tjarpanytja wiyangku wantinytjaku.]]></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2026-09-01T13:16:15Z</dcterms:created>
  <dcterms:modified xsi:type="dcterms:W3CDTF">2026-09-01T13:16:15Z</dcterms:modified>
  <dc:title>Bible.com.au: Acts 16:1-40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