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tjananya Godalu unngu kulinnyangka nintingku nyangu paluṟu tjana palumpa mulamularingkunyangka munu tjananya Kurunpa Miḻmiḻnga ungu nganaṉanya puṟunypaṯu, panya nganaṉanya ngaṉmanytju ungu, palu puṟunypaṯu tjananya kuḻu u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paluṟu Jew wiya tjuṯa mauṉṯaṟa wantinytja wiyangku tjananya kuḻu kura palyannyangka kalypangku pungkuwiyangku wantingu mulamularingkunyangka nyakula. Panya paluṟu palunya tjananya munu nganaṉanya kuḻu tjunguṟa nyang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yura ninti panya iriti nganampa tjamupiti puṯuliringi Moseku aṟawanu Godala tjunguringkunytjikitja, ka kuwari nganaṉa kuḻu palu puṟunypaṯu puṯulirinyi. Ka nyura uti Jew wiya tjuṯa ngunti wituwituntja wiyangku wantima panya tjukurpa nyara palulawanu puṯu Godala tjunguringkupai. Ka nyura tjananya ngunti wituwituṟa Godanya mirpaṉpa palyaṉ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Godalulanya mukulya puḻkangku wankaṟunu Mayatja Jesulawanungku nganaṉa palumpa mulamularingkunyangka munu tjananya kuḻu palu puṟunytjuṯu wankaṟunu palumpa mulamularingkunyangka.” Alatji Peterlu tjanala wangk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anapatjalu pula Paulalu tjukurpa panya palunya tjanala tjakultjunu panya Godalu kutjupa kutjupa puḻka tjuṯa palula pulalawanungku palyantja Jew wiya tjuṯangka tjana nyakunytjatjanungku kuliṟa Godaku mulamularingkunytjaku. Ka pula wangkanyangkaya uwankarangku pilunarira kulini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ula wangkara wiyaringkunyangka Jamesalu pakaṟa wangkangu, “Uwa, walytja wiṟu tjuṯa, kulilaṉi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Peterlu panya kuwari nganaṉala tjakultjunu panya Godalu Jew wiya tjuṯaku ngaḻṯuringkula tjara ngurkantanu tjana kuḻu palumpa walytjaringkula nyin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Godaku wangkatjara tjuṯangku tjukurpa nyanga palunya iriti walkatjunu nyanga alatj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atja Godalu wangkangu, “Ngayulu ngula maḻaku pitjanyi munuṉa Mayatja Davidakunu tjuṯa piṟuku maḻakungku tjungulku tjana Davidanya puṟunytju aṉangu tjuṯa mayatjarira kanyintjaku.Panya tjana waḻi puṟunypa kaṯakatira minya-minyaringkunytja mantangka ngarinyi, ka kutjupangku piṟuku pakaltjingaṟa ngaṟatjunku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nyara palulanguṟu aṉangu kutjupa tjuṯa kuḻu ngura uwankaranguṟu ngayulakutu maḻaku aṟuringkuku, panya Jew wiya tjuṯa kuḻuṉa ngayulu aḻṯingu paluṟu tjana kuḻu ngayuku walytjaring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alaya Tjunguringkula Wangkara Kul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jukurpa nyanga palunya panya Mayatja Godalu tjanala iriti wangkangi. Panya paluṟu alatji kalkuntjatjanungku palyalpai alatjiṯu.’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Jamesalu piṟuku wangkangu, “Ngayulu nyanga alatji kulini. Utila Jew wiya tjuṯa Godaku walytjaringkunyangka tjananya Jew tjuṯaku aṟawanu kutju rawa nyinanytjaku wituwituntja wiyangku wanti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utila aṟa maṉkurpa kutju litangka walkatjuṟa tjanala tjakultjunama panya kuka god ngalypa-ngalypa ungkunytjitja ngalkuwiyangku wantinytjaku, munu aṉangu kutjupangka ngunti ngariwiyangku wantinytjaku, munu kuka milkaḻitjara ngalkuwiyangku wantinytjaku, munu milkaḻi kuḻu tjikintja wiyangku wanti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Saturday kutjupa Saturday kutjupa Jewku tjukurtjara tjuṯangku rawangku waḻi inmatjangka tjarpara Moseku tjukurpa nyiringuṟu nyakula wangkapai, ka panyaya tjukurpa nyanga palunyaṯu ngura winkingka wangkakatingi iritinguṟu alatjiṯu.” Alatji Jamesalu tjanala wangkangu.Jew Wiya Tjuṯakutu Lita Walkatjuṟa Iyan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Jesulu iyantja tjuṯangku, aṯunymankupai tjuṯangku kuḻu, munu Jesuku walytja uwankarangku wangkara kuliṟa ngurkantanu wati kutjara Paulala pulala Paanapatjala tjunguringkula ankunytjaku Antiyakalakutu. Munuya ngurkantanu wati ini Tjaalatjanya pulanya Judasanya ini kutjupa Paatjapatjanya. Panya nyanga paluṟu pula aṯunymankupai wiṟu kutj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pulanya ungkul'iyantjikitjangku lita walkatjunu nyanga alatji,Walytja wiṟu tjuṯa ngura pala Antiyakala nyinanytja tjuṯa, munu manta pala Tjiṟiyala pulala Tjilitjiyala nyinanytja tjuṯa kuḻu! Kuwarila Jerusalemalanguṟu nyurampa lita nyangatja walkatjunanyi Jesulu iyantja tjuṯangku, aṯunymankupai tjuṯangku kuḻu, munu Jesuku walytja uwankar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nganaṉa kulinu wati kutjupa tjara nyanga nganaṉalanguṟu nyuralakutu ma-pitjanytja munu nyurala tjukurpa kutjupa wangkara nyuranya tjituṟu-tjituṟunkunytja. Palu nganaṉa tjananya iyantja wiyaṯu nyuralakutu. Palu tjanantiya walytjangku kuliṟa nyuralakutu ma-pitjangu nyurala ngunti wangkanytjiki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a kuwari tjunguringkula wangkara kuliṟa ngurkantanu wati kutjara nganaṉalanguṟu Paulala pulala Paanapatjala tjunguringkula ma-pitjala nyurala wangka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wati nyanga Paulalu pula Mayatja Jesuku Christaku waṟka palyannyangkaya wati Jesuku mirpaṉtju tjuṯangku nguwanpa iluntankup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a Judasanya pulanya Tjaalatjanya lita nyangatja walkatjuṟa ungkul'iyaṉi nyuralakutu, ka nyura mantjiṟa nyakula wangkaku, ka pula nyurala utiṟa tjakultjunkuku tjukurpa nyanga palun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Jesuku walytja wati Jew maṉkur-maṉkurpa Judealanguṟu pitjangu Antiyakalakutu munuya wangkara wituwituningi wati panya Jesuku walytjaringkunytja tjuṯa. Alatjiya wangkangi, “Uti nyura tjukurpa panya Mosenya ungkunytjitjawanu watiringama, ka nyara palulanguṟulta Godalu nyuranya wankaṟunkuku nyura Moseku aṟawanu watiringkunyangka kutj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Kurunpa Miḻmiḻṯu munu nganaṉa kuḻu tjungungku nyurala wangkanytja wiyangku wantinyi Moseku aṟawanu kutju rawa nyinanytjaku. Palu aṟa nyanga maṉkurpa kutjula nyurala wangkanyi nyura wangaṉarangku kulin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Uti nyura kuka god ngalypa-ngalypa ungkunytjitja ngalkuwiyangku wantima, munu milkaḻi tjikintja wiyangku wantima, munu kuka milkaḻitjara kuḻu ngalkuwiyangku wantima, munu aṉangu kutjupangka ngunti ngariwiyangku kuḻu wantima kuri walytjangka kutju ngarima. Uwa, tjukurpa nyanganpa wangaṉarangku kuliṟa palyaṟampa nyura palyanyku nyinaku.Uwa, alatjiṯula wiyaringu. Paly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atjiya lita tjanampa walkatjunu munuya ungkul'iyaṉu wati panyanpa Antiyakalakutu. Kaya ngura pala palula ma-wirkaṟa Jesuku walytja uwankara aḻṯingu munuya tjunguringkunyangka lita panya tjana katinytjatjanungku tjananya un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lita mantjiṟa nyakula wangkara kuliṟa puḻkaṟa pukuḻaringu, panya tjukurpa nyanga paluṟu tjananya kurunpa puyi-puyin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Judasalu pula Tjaalatjalu tjananya rawangku wangkara rapaningi tjana kuṉpuringkula tungun-tunguntu Jesunya waṉantjaku, panya wati nyanga paluṟu pula Godaku wangkatjara kutjara nyina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Munu palulanguṟu pula ngura nyara palula Jesuku walytja tjuṯangka rawa nguwanpa nyinangi, kaya ngula palunya pulanya ngura walytjakutu maḻaku ankunytjaku pukuḻṯu alatjiṯu tjakuṟiṟa iyaṉ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aulanya pula Paanapatjanya rawaṯu nyinangi ngura nyara palula munu pula tjukurpa Mayatja Jesunyatjara aṉangu tjuṯangka rawangkuṯu tjakultjunangi munu tjanala utiṟa wangkangi. Kaya kutjupa tjuṯangku kuḻu palula pulala tjunguringkula aṉangu tjuṯangka nintiningi.Paulanya Pula Paanapatjanya Tjararingkuny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ngula tjiṉṯu kutjupa Paulalu wangkangu Paanapatjala, “Utili piṟuku anama ngura panya ngali para-ngaṟala tjukurpa wangkanytja tjuṯakutu munuli aṉangu panya Jesuku walytjaringkunytja tjuṯa nyangama yaaltji-yaaltji paluṟu tjana kuwari nyinan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aanapatjanya mukuringangi Johnnga ini kutjupa Markanya katinytjikitja palula pulala tjungu ankunytja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u paluṟu ngaṉmanytju wantikatinytjitjanguṟu Paulalu puṯu nguwanpa kuliningi munu palyanmankunytja wiyangku wantingi palunya katinytjikitjangku. Panya paluṟu mungaṯu manta panya Pampiliyala pulanya wantikatingu pulala tjungungku waṟkariwiyangku wanti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ulalu pula Paanapatjalu alatji wangkanyangka kuliṟa tjituṟu-tjituṟurira mirpaṉaringu munu pula wati panya palula tjanala tjunguringkula tjananku ngaparku wangkara pika-pikaringu. Kaya Jesuku walytja ngura nyara palunya nguraṟa tjuṯangku tjananku ngaparku wangkanyangka nyakula puṯu kuliningi munuya wangkangu alatji, “Wanyula nganaṉalanguṟu wati maṉkurpa iyala wati nyanga Paulala pulala tjungu ankunytjaku Jerusalemalakutu, kaya ankula wati panya Jesulu iyantja tjuṯangka munu Jesuku walytjapiti aṯunymankupai tjuṯangka kuḻu tjapila alatji, ‘Mulapalanya Godalu Moseku aṟawanu watiringkunyangka kutju wankaṟunkuku?’ Alatji tjapintjakula iya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lulanguṟu Paanapatjalu pulanku Paulalu puḻkaṟa mirpaṉarira ngaparku wangkara kuliningi munu palulanguṟu pula tjararingu. Ka Paanapatjalu wati panya Markanya katingu munu pula pautangka tatiṟa anu ngura Tjaipuṟitjalakut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Paulanya mukuringu wati panya Tjaalatjanya katinytjikitja. Ka Jesuku walytja tjuṯangku pulampa Mayatja Jesula tjapiningi pulanya aṯunytju katiṟinkunytja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paluṟu pula anu manta Tjiṟiyalawanu munu Tjilitjiyalawanu kuḻu munu pula aṉangu panya Jesuku walytja tjuṯa para-nyangangi munu tjananya wangkara kuṉpuningi Jesunya tiṯutjarangku waṉantjaku wantinytja wiyang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mulapaṯu wati maṉkurpa uḻpaṟira iyaṉu Jerusalemalakutu Paulala pulala tjungu.Kaya manta Panitjiyalawanu ankula aṉangu tjuṯangka aṟa tjakultjunangi, aṟa panya Jew wiya tjuṯa Jesuku mulamularingkunytja. Munuya piṟuku ankula manta Tjamiṟiyala wirkaṟa palu puṟunypaṯu aṉangu tjuṯangka tjakultjun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ya palulanguṟu ankula ma-wirkanu ngura panya Jerusalemala, kaya Jesuku walytja uwankara tjananya nyakula puḻkaṟa pukuḻaringu, Jesulu iyantja tjuṯa munu aṯunymankupai tjuṯa kuḻukuḻu. Ka Paulalu pula Paanapatjalu tjanala tjakultjunangi Godalu pulalawanungku kutjupa kutjupa wiṟu tjuṯa palyan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wati Paṟatji kutjupa tjara Jesuku walytjaringkunytjatjanu nyinangi tjanala tjungu, munuya paluṟu tjana pakaṟa wangkangu, “Kulilaya! Palyaya Jew wiya tjuṯa Jesuku mulamularingu, mununtiya Moseku aṟawanu kuḻu watiringama munuya palulanguṟulta Moseku tjukurpa uwankara wangaṉarangku kuliṟa palya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Jesulu iyantja tjuṯa munu aṯunymankupai tjuṯa tjana-kutjuringkula mauṉṯalparingu panya tjana wangkanytja wangkara kulintjiki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rawangku alatjiṯu ngapartji-ngapartjingku wangkara kuliningi. Ka Peterlulta pakaṟa wangkangu, “Uwa, wanyuya kulila walytja tjuṯa! Nyura panya ninti panya ngaṉmanytjulpi Godalu ngayunya ngurkantanu Tjukurpa Palya aṉangu Jew wiya tjuṯangka kuḻu tjakultjunkunytjaku tjana kuḻu kuliṟa Mayatja Jesuku mulamularingkunytjaku.]]></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2026-09-01T13:16:23Z</dcterms:created>
  <dcterms:modified xsi:type="dcterms:W3CDTF">2026-09-01T13:16:23Z</dcterms:modified>
  <dc:title>Bible.com.au: Acts 15:1-41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