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4: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wati paluṟu nyinara kuliningi Paulalu tjukurpa wangkanyangka. Ka paluṟu wati panya palunya tjukaṟurungku nyangangi nyinara kulinnyangka munu kulinu, “Wati nyanga paluṟu mulapa mulamularinganyi Jesuku palunya palyaṟungun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paluṟu nyakula wangkangu, “Wati ngaṉa! Pakaṟa ngaṟa tjinangku paḻtjuṟa!” Ka wati panya nyumpu mulapaṯu mapalku pakaṉu munu para-ngaṟa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aṉangu tjuṯangku Paulalu palyannyangka nyakula puṯu kuliningi munuya wangka walytjangku Lakaniyaku wangkangku mirara wangkangu, “Awari! Nganampa god kutjaraya kuwari aṉanguringu munu pula nganaṉalakutu pitjangu.” (Panya manta nyara palunya nguraṟa tjuṯangku tjanampa god ini Umitjanya pulanya Tjuutjinya waḻkulp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ya palulanguṟu Paanapatjanya nyakula wangkangu, “Nyangatja nganampa god ini Tjuutjinya.” Munuya palu puṟunypaṯu Paulanya tjukurpa rawangku wangkanyangka kuliṟa wangkangu, “Nyangatja nganampa panya god kutjupa ini Umitjan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ngura nyara palula itingka timpula ngaṟangi tjana Tjuutjinya waḻkulpai. Ka wati tjanampa tjukurtjara kuḻu nyinangi nyara palula munu paluṟu puluka nyiṯayira tjuṯa munu ukiṟi inuntji wiṟu tjuṯa kuḻu ngalya-katingu tawunuku kaita puḻkakutu, panya aṉangu nyara palunya nguraṟa tjuṯaya mukuringangi kuka pungkula tiliwakaṟa palunya pulanya waḻkuntjikitja tjanampa god kutjara-palku kuliṟ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wati panya Paulalu pula kulinu tjana alatjingantjikitjangku wangkanyangka munu pula tjituṟu-tjituṟurira mantara pulanku tjilpirpungkula ma-wirtjapakaṉu aṉangu tjuṯakutu munu pula mirara wangkan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ṉangu tjuṯa! Nyaaku nyura nyanga alatjinanyi? Panya ngali aṉangu alatjiṯu nyuranya puṟunypa, munuli pitjangu Tjukurpa Palya Jesunyatjara nyurala tjakultjunkunytjikitja. Wanyuya ngunti kulilwiyangku wantima munuya God panya wankaku mukuringama, panya paluṟu ilkaṟi, manta, uṟu kuḻu paluṉu munu ilkaṟitja, mantatja, uṟutja uwankara kuḻ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panya paluṟu iriti aṉangu tjuṯa palumpa watarkurinyangka wantir'iyaṉu tjananku walytjangku kuliṟa palyan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aṉangu tjuṯa iritinguṟu alatjiṯu palumpa ninti nyinangi panya tjana nyangangi paluṟu rawangku tjanampa wiṟu tjuṯa palyalkatinyangka, panya paluṟu wiṟungku mina iyalpai ilkaṟinguṟu puyiṟa mai pakaltjingantjaku, ka mai paluṟu puḻkaringkula kuṟuringkunyangka nyura mantjiṟa ngalkula paḻtjaringkula kurunpa pukuḻpa mulapa nyinapai.” Alatji pula wangkang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 paluṟu pula tjukurpa nyanga palunya wangkara puṯu markuningi aṉangu panya tjuṯa, kaya paluṟu tjana tungunpungangi kuka pungkula tiliwakaṟa pulanya waḻkuntjikitja alatjiṯ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nya Pula Paanapatjanya Akani-yamala Nyin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ya aṉangu Jew kutjupa tjuṯa pitjangu Antiyaka panya kutjupanguṟu munu Akani-yamalanguṟu kuḻu munuya paluṟu tjana aṉangu panya tjuṯa wituwituṉu Paulaku kuraringkula pikaringkunytjaku munu palunya puḻingka atuṟa iluntankunytjaku. Kaya mulapaṯu Paulanya puḻingka atuṟa atuṟa ma-iṯarikatira uṟilta waṉingu ngunti ilunyangka-palku kuliṟ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aṉangu panya Jesuku walytja tjuṯaya palulakutu pitjala katuku para-ngaṟala waṉaningi, ka Paulanya pakaṉu munu palulanguṟu waḻikutu maḻaku anu palumpa ngurakutu. Munu tjiṉṯungka Paulanya pula Paanapatjanya tjunguringkula anu maḻaku ngura panya Tuupilakutu.Paulanya Pula Paanapatjanya Antiyakalakutu Maḻaku Ankuny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pula ngura pala palula Tjukurpa Palya Jesunyatjara tjanala tjakultjunangi, kaya tjuṯa mulapa Mayatja Jesuku walytjaringu. Ka pula nyara palulanguṟu maḻaku anu ngura panya Litjuṟalakutu munu Akani-yamalakutu munu Antiyaka kutjupakutu panya ngura paluṟu manta Pitjitiyala ngaṟang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ngura nyara palula tjanala paluṟu pula aṉangu panya Jesuku walytjaringkunytja tjuṯa piṟuku wangkara rapaningi tjana mulamularingkunytjatjanungku rawangku tungun-tunguntu Jesunya waṉantjaku. Munu pula wangkara nintiningi alatji, “Nganaṉa mantangka nyanga wanka nyinanyangka Jesunya wantipai tjuṯangku nganaṉanya rawangku kuralku Jesuku mulamularingkunyangka, kala uti tungun-tungunpa ngaṟama Jesunya wantinytja wiya Godalu nganaṉanya ngula rawangku kanyintjaku ngura ilkaṟitjangk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pula ngura kutjupangka kutjupangka para-pitjaliṟa Jesuku walytja tjuṯanguṟu wati maṉkurpa ngurkantaṟa tjunangi Jesuku walytja tjuṯa ngura nyara palunya nguraṟa tjuṯa aṯunymaṟa kanyintjaku. Munu pula ngura nyara palula tjanala wati aṯunymankupai maṉkurpa ngurkantankunytjatjanungku mai wantira Godala tjanampa puḻkaṟa tjapiningi, “Mayatja! Nyanga paluṟu tjana nyuntumpa puḻkaṟa mulamularinganyi, ka tjananya witulyanama nyuntumpa walytja tjuṯa tjukaṟurungku aṯunymaṟa kanyin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 pula palulanguṟu anu manta Pitjitiyala nguṟurwanu manta Pampiliyalakut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pula manta nyara palula ngura tawunu ini Puukala wirkaṟa Tjukurpa Palya Jesunyatjara tjakultjunangi aṉangu tjuṯangka. Munu pula palula maḻangka tjaṟukutu ukalingu ngura ini Ataliyalakut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 pula palulanguṟu pautangka tatiṟa uṟungka ma-itipiringu maḻaku manta Tjiṟiyalakutu munu pula mantangka wirkaṟa ukalingkula tjina anu tawunu panya Antiyakalakutu. Panya ngura nyara palulanguṟuya palunya pulanya ngaṉmanytju Godala tjapiṟa iyaṉu palunya pulanya wankaṟu katiṟinkunytjaku pula kuṉpungku waṟka ngura tjuṯangka palyantjaku. Ka pula waṟka panya palunya palyaṟa wiyantjatjanu maḻaku wirkanulta ngurakut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 pula Antiyakala wirkaṟa Jesuku walytja tjuṯa aḻṯingu tjunguringkunytjaku munu pula tjanala tjakultjunangi Godalu pulalawanungku palyantja uwankara. Munu pula wangkangi alatji, “Panya Godalu aṉangu Jew wiya tjuṯa kuḻu aḻṯingu tjana kuḻu kuliṟa mulamularingkula Jesuku walytjaringkuny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 pula palulanguṟu ngura nyara palula rawa alatjiṯu nyinangi tjanala tjungu Jesuku panya walytja tjuṯangk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ulalu pula Paanapatjalu tjukurpa panya palu puṟunypaṯu wangkangi ngura ini Akani-yamala. Paluṟu pula Jew tjuṯaku waḻi inmatjangka tjarpangu, kaya paluṟu pula tjukurpa uti puyil-puyilpa mulapa wangkanyangka kuliṟa aṉangu winki mulamularingu Jew tjuṯa munu Jew wiya tjuṯa kuḻ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Jew kutjupa tjuṯangkuya mulamularingkunytja wiyangku wantingi, munuya paluṟu tjana Jew wiya tjuṯa wituwituningi Paulaku pulampa munu Jesuku walytja kutjupa tjuṯaku kuḻu kuraringkula tjananya wangkara kuran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Paulanya pula ngura nyara palula rawa nguwanpa nyinangi, munu pula rapangku alatjiṯu Mayatja Jesuku tjukurpa wangkangi aṉangu tjuṯangka, tjukurpa panya Godalu aṉangu uwankaraku pukuḻtju puḻkangku palyantja Jesulawanungku. Ka pula tjukurpa wangkanyangka Godalu pulanya witulyanu kutjupa kutjupa puḻka tjuṯa paluṟu witulyankunyangka palyantjaku. Kaya aṉangu tjuṯangku tjukurpa pula wangkanyangka mulamularingu alatji kuliṟa, “Awari! Godanya puḻka mulapa nyinanyi, munulampa pukuḻtju puḻkangku palyaṉu Jesulawanu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yara palulanguṟu ngura nyara palula aṉangu tjuṯa tjara-tjararingu, kaya tjara kutjupa wati panya Paulaku pulampa mulamularingu Jesulu panya iyantja kutjaraku munuya pulala tjunguringu. Kaya tjara kutjupangku mulamularingkuwiyangku wantira Jew kuranyitja tjuṯangka tjunguri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ya kampangkaṯu wangkara kuliningi Paulanya pulanya puḻingka atuṟa iluntankunytjikitjangku. Paluṟu tjanaya Jew tjuṯangku munu Jew wiya tjuṯangku munu tjanampa mayatja kuranyitja tjuṯangku kuḻu kampangkaṯu wangkangi pulanya pungkunytjikitjang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Palu pula ngaṉmanypa nintiringu munu pula mapalku alatjiṯu warpungkula anu tjina manta kutjupakutu ini Lakaniyalakutu. Munu pula manta nyara palula wirkaṟa ngura tawunu ini Tuupila pulala Litjuṟala aṉangu tjuṯangka Tjukurpa Palya Jesunyatjara para-tjakultjunangi munu pula ngura tjukutjuku tjuṯangka kuḻu para-ngaṟala tjukurpa wangkangi.Paulanya Pula Litjuṟala Nyinany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gura nyara Litjuṟala wati nyumpu nyinangi, panya paluṟu tjina para-ngaṟanytja wiyaṯu nyumpu alatjiṯu nyinara puḻkaringu.]]></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2026-06-09T23:09:19Z</dcterms:created>
  <dcterms:modified xsi:type="dcterms:W3CDTF">2026-06-09T23:09:19Z</dcterms:modified>
  <dc:title>Bible.com.au: Acts 14:1-28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