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untun mamuku walytjangku tjukurpa kuraṉi! Nyuntun aṉangu tjukaṟuru tjuṯaku mirpaṉtju munun aṉangu tjuṯangka Godaku tjukurpa kampa kutjupaṟa kuraṟa wangkapai tjukurpa palya-palku. Yaalaṟan kampa kutjupariku munun wantiku Godaku tjukurpa kural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untu rawa alatjirinyangkanta nyuntunya ngapartji Godalu kuwari mirpaṉarira kuṟu patini, kan puṯu alatjiṯu nyakuku munun ngula kutju aḻaringkula nyakuku.” Ka mulapaṯu wati panya paluṟu kuṟu patiringu munu paluṟu puṯu para-pampuningi kutjupangku palunya minaṟa kat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yatja panyangku wati panya palumpa maḻpa kuṟu patiringkunyangka nyakula Godaku puḻkaṟa mulamularingu. Panya paluṟu tjukurpa Godaku nintinnyangka kulintjatjanungku kulinu, “Awari! Tjukurpa wiṟuṉatju kuwari kutju kulinu.”Paulalu Tjana Tjukurpa Wangkanytja Ngura Antiyaka Kutjupangka Manta Ini Pitjitiy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palulanguṟu Paulanya tjana pautangka tatiṟa uṟungka ma-pakaṉu ngura Paipatjanya wantikatira, munuya ankula ngura ini Puukala wirkanu manta puḻkangka ini Pampiliyala. Ka nyara palula John Markalu tjananya wantikatira maḻaku anu Jerusalem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ulanya pula ngura Puukalanguṟu tjina anu munu pula ankula ngura Antiyaka kutjupangka wirkanu manta panya Pitjitiyala nguṟurpa. Munu pula Saturday-ngka tjiṉṯu panya pakuwiyaringkupaingka aṉangu tjuṯangka tjunguringkula waḻi inmatjangka tjarpara nyin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tjupangku nyiringuṟu nyakula wangkangi tjukurpa panya Moseku munu wangkatjara tjuṯaku aṟa kuḻu. Ka nyakula wangkara wiyaringkunyangka waḻi inmatjaku mayatja tjuṯangku wati kutju wituṉu Paulala pulala tjapintjaku, ka ankula wangkangu, “Walytja wiṟu kutjara! Tjinguṟu nyupali tjukurpa wiṟu kanyini nganaṉanya wangkara kuṉpuntjikitjangku. Ka nyangatja kuwari nyupali wangkanytjaku ngaṟ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ulalu pakaṟa maṟangku tjananya pilunmanu munu wangkangu alatji, “Uwa, aṉangu Israelkunu tjuṯa munu Jew wiya tjuṯa kuḻu, nyura uwankarangku Godanya waḻkulpai. Wanyuṉiya kulila kaṉa nyurala wangk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alu panya Israelkunu tjuṯa kanyilpaingku nganampa panya tjamupiti iriti ngurkantanu munu tjananya pukuḻmanu walytjapiti tjuṯatjararingkunytjaku ngura panya malikitjangka nyinanyangka manta Itjipitala. Munu panya tjananya ngura nyara palulanguṟu pakaltjingaṟa katingu witulya puḻk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tjananya rawangkuṯu katiṟinangi ilytjingka kuḻi 4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tjananya witulyanangi aṉangu ngura 7-nitja pungkula wiyantjaku manta panya Kainanta nyinanytja tjuṯa. Munu tjanampa manta palumpa walytja tjuṯa ungu nguraṟitjaringkula nyin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anapatjanya Pulanya Saulanya Ngurkantaṟa 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pala palula rawa nyinangi kuḻi 450.“Ka Godalu palumpa wangkatjara tjuṯa ngurkantaṟa tjunkukatingi wanapari wanapari tjananya rawangku wiṟuṟa aṯunymaṟa kanyintjaku Israelkunu tjuṯa. Munu ngula mulapa paluṟu piṟuku wangkatjara kutjupa ngurkantaṟa tjunu wati panya Samuelng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nyara palula-aṟa aṉangu tjuṯangku tjapiningi Godala tjanampa mayatja mulapa ngurkantaṟa tjunkunytjaku, ka Godalu mulapaṯu ngurkantanu wati panya ini Saulanya tjanampa mayatja puḻka nyinanytjaku. Wati panya paluṟu tjamu Pintjimantanguṟu palumpa pakaḻi maḻatja mulapa wati ini Kiitjaku katja. Munu wati panya Saulanya Israelkunu tjuṯaku mayatjarira nyinangi kuḻi 4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ara palula maḻangka Godalu palunya mayatja wiyaṉu munu Davidanya ngapartji ngurkantaṟa tjunu Israelkunu tjuṯaku mayatja nyinanytjaku. Nyanga alatji Godalu wangkangu, ‘Ngayuluṉa Davidanya ngurkantanu wati ini Tjiitjiku katja, panya nyara palumpaṉa puḻkaṟa pukuḻarinyi. Nyara paluṟu ngayuku waṟka wangaṉarangku kuliṟa paly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Godalu ngaṉmanytju kalkuntjatjanungku Davidaku walytjapiti maḻatjanguṟu Jesunyalta iyaṉu aṉangu Israelkunu tjuṯa wankaṟun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Jesunya pitjanytja kuwaripangka Johntu palunyatjara tjanala tjakultjunangi aṉangu panya Israelkunu tjuṯangka paluṟu tjana kuliṟa kuranguṟu kuṉṯaringkula Godalakutu aṟuringkunytjaku munu uṟungka baptise-ari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Godaku waṟka palyaṟa wiyantjikitjangku wangkangu alatji, ‘Tjinguṟu nyura ngayunya kulini wati panya Godalu kalkuntjanya-palku. Palu wiya, wati nyara paluṟu ngayula maḻangka pitjanyi. Nyara paluṟu mayatja puḻka mulapa nyinaku ngayula waintaṟa alatjiṯu, kaṉa palula miṟangka ngaṟala puḻkaṟa kuṉṯaringanyi.’ Alatji Johntu wangkara paluṟunku tjukutjukunmanangi munu Jesunya puḻkanman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lytja wiṟu tjuṯa! Kulilaṉiya Aipuṟamaku walytjapiti maḻatja maḻatjangku! Munuṉiya Jew wiya tjuṯangku kuḻu kulila nyura Godanya waḻkulpai nyinara! Panya Godalu tjukurpa wankaṟunkupainya nganaṉala utinu nyuntu nganaṉa kuliṟa wankaring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nya Jew tjuṯa nyara Jerusalemala nyinapai tjuṯangku munu tjanampa mayatja tjuṯangku kuḻu Jesunya ngurkantankuwiyangku wantingi nganampa panya wankaṟunkupainya Godalu kalkuntjitja. Munuya paluṟu tjana tjukurpa panya wangkatjara tjuṯangku iriti walkatjunkunytja puṯu kuliṟa nintiringangi. Panya tjukurpa nyara palunya tjananyaya rawangku nyakula wangkapai inmangka tjunguringkula Saturday kutjupa Saturday kutjupa. Palu tjana tjukurpa palumpa mulamularingkuwiyangku wantira Jesunya puḻkaṟa anaṟa kuranmanangi, panya alatjirinytjakuya wangkatjara tjuṯangku iriti nyiringka walkatju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 panya nyiringka ngaṉmanytju walkatjunkunytja uwankara alatjiṯu utiringangi. Panya palunyaya kura puṯu ngurkantaṟa wantinytja wiyangku Pilate-alakutu katira ngunti wangkara wituwituṉu palunya iluntankunytjaku, kaya mulapaṯu puṉungka wakaṟa utitjunu. Ka panyaya paluṟu ilunyangka puṉunguṟu mantjiṟa katira kuḻpingka tjun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Godalu palunya wankaṟa pakaltjingaṉ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ra nyara Antiyakala Jesuku walytja tjuṯangka tjungu wangkatjara maṉkurpa munu nintilpai maṉkurpa kuḻu nyinangi ini nyanganpa wati panya Paanapatjanya, munu Tjimiyannga ini kutjupa Maṟunya, munu wati ini Lutjiyanya ngura Tjaaṟininya nguraṟa, munu wati kutjupa ini Manayinnga Mayatja panya Iṟataku ngalungku, munu wati panya Saulany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yara palula maḻangka aṉangu panya Jesula tjungu para-ngaṟapai tjuṯangku Jesunya nyangangi tjuṯa-aṟa tjanala utiringkunyangka. Aṉangu nyara paluṟu tjana panya ngaṉmanypa Galileelanguṟu Jerusalemaku Jesula tjungu anangi. Munuya paluṟu tjana kuwari tjukurpa palunyatjara tjakultjunanyi aṉangu Israelkunu tjuṯ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Ka ngali pitjangu nyurala Tjukurpa Palya tjakultjunkunytjikitja panya Godalu iriti nganampa tjamu tjuṯangka wangkara kalkuntja. Ka panya Godalu iriti kalkuntjatjanungku nganaṉalalta utinu tjitji maḻatja tjuṯangkalta, munu panya Jesunya ilunyangka wankaṟa pakaltjingaṉu. Panya iriti nyiringka walkatjunkunytja ngaṟanyi Psalm 2-ngka nyanga alatji,‘Nyuntun ngayuku katja,kaṉa nyanganguṟu nyuntunya tiṯutjarangku katjanman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alu alatjiṯu panya Jesunya ilunyangka wankaṟa pakaltjingaṉu, ka paluṟu puṯu ananyi maḻaku kuḻpikutu piṟuku ngarira mantaringkunytjikitja. Panya Godalu katjangka wangkanytja alatji ngaṟanyi,‘Panya ngayulu Mayatja Davidala ngaṉmanytju wangkara kalkuṉu palumpakununguṟu wanka tiṯutjara nyinanytjaku.Kaṉa kuwari kalkuntjatjanungku nyuntunya palyaṉi wiṟu mulapa tiṯutjara nyina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nyiri kutjupangka Davidalu Godala wangkanytja ngaṟanyi nyanga alatji,‘Nyuntunku palunya wantinytja wiyangku pakaltjingalku rawa ngarira piḻṯiringkunytjaku-taw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Davidalu Godaku waṟka palyaṟa wiyantjatjanu ilungu, kaya katira palumpa mamaku kuḻpingka tjunu, ka ngarira piḻṯiringkula mant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wati panya Godalu wankaṟa pakaltjingantjanya piḻṯiringkunytja wiyaṯ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Walytja tjuṯa! Tjukurpa nyanga palunyaya puḻkaṟa kulinma! Panya Jesunya nyura kurantjitjanguṟu ngalkilpa ilungu, ka pala palulanguṟu Godalu nyuranya pungkuwiyangku kalypangku wantinyi nyura Jesuku mulamularingkunyangka. Panya nyura Moseku tjukurwanu nyinanyangka Godalu nyuranya puṯu tjukaṟurunmankula walytjanmananyi. Palu nyura Jesuku mulamularingkunyangka kutju Godalu alatji palyaṉ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yuya kulila, panya Godaku wangkatjara tjuṯangku nyiringka iriti walkatjunu Godalu Israelkunu tjuṯangka wangkanytja alatj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yura tjukaṟurungku wangkanyangka ngayunya anaṟa kuraṟa pungkupai.Kaṉa kuwari kutjupa kutjupa kura puḻka mulapa nyurampa palyalku.Tjinguṟu nyurala kutjupangku kura nyanga puḻka ngaṉmanytju wangkara tjakultjunkunyangkampa nyura kuliṟa wantima.Palulanguṟuya wangaṉarangku kulinma ilunytjaku-tawara.’ Alatji Godalu iriti wangkangu. Ka nyura tjukurpa nyanga palunya puḻkaṟa kulinma Godalu nyuranya palu puṟunymankunytjaku-tawara.” Alatji Paulalu tjananya wangkang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palulanguṟu wangkara wiyaringkula Paulanya pula Paanapatjanya waḻi inmatjanguṟu pakantjikitja tuwakutu ma-pitjangi, kaya aṉangu tjuṯangku pulanya wangkangi ngula piṟuku pitjala tjanala tjukurpa tjakultjunkunytjaku tjiṉṯu Saturday kutjup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ti nyanga paluṟu tjanaya tjunguringkula Godanya waḻkuṟa tjapiningi mai wantira, ka Kurunpa Miḻmiḻṯu tjanala wangkangu, “Ngayulu Paanapatjanya pulanya Saulanya ngurkantanu ngayuku waṟkarinytjaku, ka nyura nyanga palunya pulanya tjura waṟka nyanga palunya palyan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inma wiyaringkunyangka aṉangu tjuṯa pakaṉu munuya tjarangku pulanya waṉaṉu aṉangu Jew tjuṯangku munu Jew wiya tjuṯangku kuḻu, panya Jew wiya tjuṯa ngaṉmanypa kampa kutjuparingu munuya Jew tjuṯa puṟunytju Godanya waḻkulpai nyinangi. Ka Paulalu pula Paanapatjalu tjanala tjukurpa rawangku wangkangi munu tjanala alatji wangkangi, “Panya Godalu nganaṉanya pukuḻtju puḻkangku kanyini, kaya watarkurinytja wiyangku rawangku kulin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ngula Saturday kutjupangka tjiṉṯu panya pakuwiyaringkupaingka aṉangu winki mulapa ngura nyara palunya nguraṟa tjuṯa tjunguringu Tjukurpa Palya Mayatja Jesunyatjara kulintjiki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ya wati Jew kuranyitja tjuṯangku nyangu aṉangu mungilyi mulapa kapuṯurira ngaṟanyangka, munuya nyakula nyaṟaringangi munuya Paulalu wangkanyangka anaṟa palunya kuranmanang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lu pula kurunpa rapangku alatjiṯu tjanala wangkangi Jew panya kuranyitja tjuṯangka. Alatji pula wangkangi, “Panya Godalu ngalinya wituṉu palumpa tjukurpa Jesunyatjara nyurala-waraṟa wangkanytjaku. Palu nyura tjukurpa nyanga palunya kuliṟa wantingu rawa wanka nyinanytjikitja mukuringkunytja wiyangku. Ka ngali nyura wantinyangka Jew wiya tjuṯakutu ankuku tjukurpa nyanga palunyaṯu tjanala wangkanytjikit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gali kulini Godalu panya wangkanytja alatji,‘Ngayulu nyuntunya tili puṟunypa iyaṉi Jew wiya tjuṯakutu,panya tilingku irnyaṟa kaḻaḻankupai, palu puṟunytju nyuntu tjanala Tjukurpa Palya wangkaku,kaya kuliṟa mulamularingkula wankaringkuku, aṉangu nyanga manta winkitja.’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ya Jew wiya tjuṯangku Paulalu alatji wangkanyangka kuliṟa pukuḻaringu munuya mirawaṉira wangkangi, “Mayatja God! Nyuntumpa tjukurpa Jesunyatjara wiṟu mulapa ngaṟanyi. Kala nyuntunya puḻkaṟa alatjiṯu mirawaṉira waḻkuṉi.” Kaya aṉangu panya Godalu ngurkantankunytja tjuṯa Jesuku mulamularingu, panya tjananya ngurkantanu palula tjungu wanka tiṯutjara nyinanytj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tjukurpa Jesunyatjara lipiringu ngura winkingka manta nyara palul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Palu ngura nyara Antiyaka kutjupangkaya Jew kuranyitja tjuṯangku Paulaku pulampa Paanapatjaku kuraringkula mayatja ngura nyara palunya nguraṟa tjuṯa munu minyma kuranyitja tjuṯa kuḻu wituwituningi tjanala tjunguringkula Paulanya pulanya pikaringkula paiṟa iyantjaku. (Minyma nyara paluṟu tjanaya Jew wiya tjuṯa munuya Jew tjuṯa puṟunypa Godanya waḻkulpai nyinangi.) Kaya mulapaṯu pulampa kuraringkula pulanya paiṟa iyaṉu palumpa tjanampa mantanguṟu ngura kutjupakut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pula tjinatja araltjaṟa ulpuru patapataṟa tjanala wangkangu, “Nyanga alatjili palyaṉi nyura tjukurpa nyanga Jesunyatjara wantinyangka nyura nyakula kulintjaku, panya nyura Godaku ngurpa tjuṯangku puṟunytju ngalinya paiṟa iyaṉu.” Munu pula tjinatjangka tjarpara anu ngura kutjupakutu ngura ini Akani-yamalakut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alu ngura nyara Antiyakalaya Jesuku walytja tjuṯa pukuḻpa alatjiṯu nyinangi munuya Kurunpa Miḻmiḻṯu nintinnyangka wangaṉarangku kuli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palulanguṟu kuwaripangkuṯu nyinara Godala tjapiningi mai wantira, munuya tjapiṟa wiyaringkula pulala katangka maṟa tjunkula pulampa ngapartji tjapinu munu pulanya rapaṟa iyaṉu ankula waṟka panya palunya palyantjaku.Paulanya Pula Manta Ini Tjaipuṟitjala Nyinanytj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urunpa Miḻmiḻṯu witunnyangka Paanapatjanya pula Saulanya anu ngura ini Tjalutjiyalakutu, panya pauta tjuṯa pitjala ngaṟapai ngura nyara palula uṟu puḻkangka kantilytja. Ka pula ngura nyara palulanguṟulta pautangka tatiṟa ma-pakaṉu uṟungka munu pula ankula manta tjukutjukungka wirkanu manta ini Tjaipuṟitj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ula tawunu ngura ini Tjalamitjala wirkaṟa pautanguṟu ukalingkula nyinangi munuya ngura nyara palula Jew tjuṯaku waḻi inmatja tjuṯangka tjarpara Godaku tjukurpa wangkangi aṉangu tjuṯangka. Ka wati panya John Markanya pulala tjunguṯu pitjalinangi pulanya alpamila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unuya wangkara wiyaringkula ngura panya palunya wantikatira nguṟurwanu ma-pitjala uṟu kantilypa kampa kutjupa ma-wirkanu ngura ini Paipatjala. Ka ngura nyara palula wati Jew ini Paatjitjanya nyinangi. Wati nyanga palunyaya aṉangu Kuṟiki wangkapai tjuṯangku ini kutjupa wangkapai Ilimatjanya, panya ini nyanga paluṟu wangkanyi, ngangkaṟi. Wati paluṟu kutjupa kutjupa ayinayinirira palyalpai ngangkaṟi puṟunytju, mununku ngunti walytjangku Godaku wangkatjaranmanangi. Wati nyanga paluṟu manta Tjaipuṟitjaku mayatja puḻkaku maḻpa nyinangi. Mayatja paluṟu panya wati nintipuka ini Tjutjiya Puulatjanya munu paluṟu Godaku tjukurpa tjukaṟurungku wangkanyangka kulintjikitja mukuringkula Saulanya pulanya aḻṯingu. Palu wati panya Paatjitjalu pulanya rawangku angatjunangi palumpa panya maḻpangku Godaku tjukurpa kuliṟa mulamularingkunytjaku-taw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Saulalu, ini kutjupa Paulalu, Kurunpa Miḻmiḻṯu witulyankunyangka wati panya palunya tjukaṟurungku kuṟu nyakula wangkang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2026-06-28T11:58:26Z</dcterms:created>
  <dcterms:modified xsi:type="dcterms:W3CDTF">2026-06-28T11:58:26Z</dcterms:modified>
  <dc:title>Bible.com.au: Acts 13:1-52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