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ngeltu wangkangu palula, “Mantarangka tjarpa tjinatjangka kuḻu!”Ka paluṟu pakaṟa mantarangka tjarpara tjinatjangka kuḻu tjarpangu. Ka piṟuku wangkangu, “Wupukutangka pala tjarpa munuṉi ngayunya waṉ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eterlu angelpa panya palunya waṉaṉu, palu paluṟu puṯu kuliningi, “Mulapaṉa nyangatja tjailanguṟu ma-pakaṉi? Tjukur-tjukurtu-mantiṉatju waṉaṉ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ula tjaultji panya tuwangka anga-ngaṟapai kutjarangka ma-waintaringu munu piṟuku tjaultji kutjupa tjuṯa nguṟurpa anga-ngaṟanyangka ma-wantikatingu munu pula kaita panya uṟilitjakutulta ngalya-wirkanu. Ka kaita panya paluṟu walytja alatjiṯu aḻaringu, ka pula tjailanguṟu ma-pakaṉu iwarakutu munu pula iwarangka tjukutjuku ma-pitjala ka angelpa panya palulanguṟu arkayir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eterlu kulinu, “Ai! Mulapaṉitju nyangatja angeltu ngayunya pakaltjingaṉu Mayatja Godalu wituṟa iyannyangka? Mulapa Godalu ngayunya wankaṟunu Iṟatalu tjana Jewku mayatja tjuṯangku kuḻu ngayunya iluntankunytjaku-taw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alatji kulintjatjanu paluṟu ankula Mary-ku waḻingka wirkanu. Minyma nyanga paluṟu panya wati ini John Markaku ngunytju, panya waḻi nyara palulaya Jesuku walytja tjuṯa ngaṉmanypa tjunguringkula nyinangi munuya Godala tjapiningi Peter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eterlu uṟilta ngaṟala tuwa uṟilitja punga-pungangi, ka kungkawaṟa waṟkaripai ini Ruutanya kuliṟa ngalya-pakaṉu tuwa aḻantji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eterku wangka ngurkantanu uṟilta ngaṟala wangkanyangka munu puḻkaṟa alatjiṯu pukuḻaringu. Munu tuwa aḻantja wiyaṯu maḻaku wirtjapakaṟa pukuḻṯu wangkangu aṉangu panya tjuṯangka, “Kulilaya! Nyaratja Peternya uṟilta ngaṟ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wangkangu, “Wiya, nguntin wangkanyi.”Ka paluṟu tungunpungkula alatjiṯu wangkangi, “Wiya, mulapaṉa wangkanyi. Nyara uṟiltangaṟanyi.”Kaya wangkangu, “Wiya, tjinguṟu palumpa angelpa pitjala ngaṟ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eterlu rawangku ngaṟala tuwa punga-pungangi, kaya pitjala tuwa aḻaṉu munuya palunya nyakula puṯu kuliningi, “Awari! Yaaltji-yaaltji nyangatja tjaila unngutja mularnguṟu pakaṉ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ananya maṟangku paiṟa pilunmanu munu tjanala tjakultjunu Godalu palunya tjailanguṟu pakaltjingaṟa katinytja. Munu wangkara wiyaringkula wangkangu, “Ankulaya tjukurpa nyanga palunya Jamesala tjanala tjakultjura!” Munu Peternya nyara palulanguṟuṯu anu tjananya wantikatira ngura kutjupakut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ṟatalu Jamesanya Iluntaṟa Peternya Tjailangka Tjarpatju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nyara tjailangka tjaultji panya tjuṯangku mungawinki pakaṟa puṯu nyakula kawaṟu-kawaṟuringu, munuya puṯu kuliningi, “Wati panyatja nyanganguṟu yaaltji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Iṟatalu tjanala wangkangu, “Wati panya palunyaya nguriṟa piṟuku mantjila!” Palu puṯuya nguriningi. Ka paluṟu piṟuku tjaultji panya tjailangka ngaṟala aṯunymankupai tjuṯa aḻṯira tjapiningi, palu puṯuya kuliningi. Ka puṯu tjapiṟa tjananya iluntankunytjaku wangkangu. Ka Iṟatanya manta Judealanguṟu anu munu ankula ngura Tjiitjaṟiyala nyinangi.Iṟatanya Ilu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ayatja Iṟatanya panya mirpaṉaringi aṉangu nyara ngura Tayala nyinanytja tjuṯaku munu Tjitanta nyinanytja tjuṯaku kuḻu. Palu panya aṉangu Tayala pulala Tjitanta nyinanytja tjuṯangku tjanampa mai Iṟataku mantanguṟu payamilalpai. Munuya palulanguṟu Iṟatalu tjananya mai ungkuwiyangku wantinytjaku-tawara palulakutu anu palunya wangkara kalypantjikitja. Palu panya ngaṉmanytjuya wangkangu wati ini Pulatjala, panya wati nyanga paluṟu Iṟataku waḻi aṯunymankupai. Munuya palunya tjapinu tjananya alpamilaṟa Iṟatanya tjanampa kalypantjaku. Ka wati panya paluṟu tjanala kulinu munu mitingi palyaṉu tjiṉṯu kutjupangka tjana Iṟatala tjunguringkula kalypangku wangka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tjiṉṯu panya paluṟu wirkankunyangka Iṟatanya mantara wiṟu mulata tjarpangu panya mayatja puḻkangku kanyilpaingka, munu mayatjaku panya tjiya wiṟungka nyinakatingu munu aṉangu tjuṯangka tjukurpa wangkang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palula kuliningi munuya palulanguṟu mirara waḻkuningi wangkara, “Wiya, nyuntu wati puṟunypa wiya, ilkaṟitja puṟunypa wangkanyi, Godanya puṟunypa alatjiṯ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mapalku Godaku angeltu Iṟatanya pikatjaraṉu, ka tjuningka unngu kuyi tjuṯangku patjaṟa patjaṟa iluntanu. Ka paluṟu ilura wiyaringu alatjiṯu, panya paluṟu aṉangu tjuṯaku pukuḻaringu palunya waḻkunnyangka munu kaṉany-kaṉanytju tjananya paintja wiyangku wantingi. Uti paluṟu tjananya painma Godanya kutju mirawaṉinytjaku, munu palunya waḻkuntja wiyangku wantinytjaku. Palulanguṟu paluṟu ilu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Godaku tjukurpa ngura winkingka lipiringangi, kaya aṉangu winki mulapa kuliṟa mulamularinga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anapatjalu pula Saulalu mani panya Jesuku walytja tjuṯangku Antiyakalanguṟu ungkul'iyantjanya Jerusalemalakutu katingu munu pula ungu aṉangu panya Jesuku walytja tjuṯa. Munu palulanguṟu ungkunytjatjanu paluṟu pula maḻaku anu Antiyakalakutu munu pula wati ini Johnnga ini kutjupa Markanya aḻṯingu palula pulala tjungu anku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ra palula-aṟa ngura Jerusalemala mayatja Iṟatanya Jesuku walytja tjuṯaku puḻkaṟa kuraringangi munu palumpa tjaultji tjuṯa wituṉu tjananya nguriṟa witiṟa tjailangka tjarpatjunkunytjaku, panya paluṟu tjananya tjituṟu-tjituṟu puḻka palyantjikitja mukuringangi. Kaya mulapaṯu Jesuku walytja kutjupa tjara witiṟa tjailangka tjarpatjun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Johnku kuṯa Jamesanya iluntankunytjaku wangkangu tjaultji tjuṯa, kaya palunya witiṟa tjuḻa waṟangka wakaṟa iluntan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Jew panya kutjupa tjuṯa Jamesanya iluntankunyangka nyakula pukuḻaringu. Ka Iṟatalu pukuḻarinyangka kuliṟa tjananya piṟuku pukuḻmankunytjikitjangku kulinu munu Peternya kuḻu witintjaku wangkangu. Kaya tjaultji panya tjuṯangku palunya kuḻu ankula witiṉu. Nyara palula-aṟa panya Jew tjuṯangku mai pilytja ngalkuningi tjanampa aṟa panya Katuwanu Ankunytjanya kulintjikitjangku, kaya nyara palula-aṟalta Peternya witiṉu tjaultji panya tjuṯ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Iṟatalu tjananya wangkangu tjailangka waṉinytjaku ruuma unngutja mulata munu paluṟu tjaultji tjuṯangka 16-ta wangkangu palunya ngapartji-ngapartjingku anga-kanyintjaku. Kaya tjana kutjara kutjarangku kanyiningi ngapartji-ngapartjingku mungangka kaḻaḻa. Panya Iṟatalu alatji kuliningi, “Kaṉa inma nyanga ‘Katuwanu Ankunytjanya’ wiyaringkunyangka palunya kuutpangka ngaṟatjunkuku aṉangu tjuṯangka miṟangka palunya wangkara kuranmank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tjaultji panya tjuṯangku Peternya tjaila unngu anga-kanyiningi kuutku paṯaṟa. Kaya Peternya tjaila unngu nyinanyangka Jesuku walytja tjuṯangku Godala puḻkaṟa rawangku tjapiningi palunya walatjunkunytjaku.Angeltu Peternya Tjailanguṟu Walatjunku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unga pala palula inma panya Katuwanu Ankunytjanya wiyaringkunyangka Iṟatalu kuliningi alatji, “Kuwariṉa mungawinki pakaṟa wati panya palunya kuutpangka ngaṟatjunkuku.” Ka Peternya panya munga pala palula tjaila unngu ngaringi tjaultji kutjarangka nguṟurpa, panya tjaultji nyara paluṟu pula Peterku miṉa kutjara tjunguṟa palumpa pulampa minangka tjiinangka karpiṟa ngaringi, ka tjaultji kutjara kutjupa tuwangka anga-ngaṟ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angelpa Mayatja Godalu iyannyangka tjaila unngu utiringu Peterla itingka, ka tili puḻkangku irnyaṉu. Ka angeltu Peternya kunkunpa ngarinyangka kultu pampuṟa wankaṉu munu wangkangu, “Waḻa puḻka pakala!” Ka tjiina panya miṉanguṟu walytja araltjaringu.]]></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2026-06-28T11:58:24Z</dcterms:created>
  <dcterms:modified xsi:type="dcterms:W3CDTF">2026-06-28T11:58:24Z</dcterms:modified>
  <dc:title>Bible.com.au: Acts 12:1-25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