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wangkangu, ‘Wiya Mayatja! Moselu panyalanya painu nyanga palu puṟunypa tjuṯa ngalkuwiyangku wantinytjaku. Kaṉa ngurpa nyanga palu puṟunypa ngaṉmanytju ngalkunytja wiya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iṟuku ilkaṟinguṟu ngayula wangkangu, ‘Wiya nyangatja kuka wiṟunya Godalu palyanmankunytja, ka wantinytja wiyangku ngalkula paluṟu wangka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nyanga palu puṟunypa kutjara-aṟa wangkanytjatjanungku piṟuku kutju-aṟa wangkangu, ngayulu Jew wiya tjuṯangka tjunguringkunytjikitjangku palya kulintjaku. Ka palulanguṟu mantara panya kuka winki maḻakungku ma-katuṉu ilkaṟikut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yara palula aṟangka wati Jew wiya maṉkurpa pitjala ngaṟangi uṟilta waḻi nyara ngayulu nyinanytjala, panya wati nyara palunya tjananya ngura Tjiitjaṟiyalanguṟu ngayulakutu iyaṉ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i Kurunpa Miḻmiḻṯu wangkangu, ‘Palula tjanala tjunguringkula ara wantinytja wiyangku!’ Kaṉa mulapaṯu tjanala tjunguringkula anu. Kaya Tjapalanguṟu Jesuku walytja kutjupa tjuṯa kuḻu ngayula tjunguringkula anu wati nyanga maṉkur-maṉkurpa. Munula wirkanu ngura panya palula munula wati ini Kuniliyatjaku waḻingka tjarpa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luṟu nganaṉala tjakultjunu angelpa palula utiringkunytja palumpa waḻingka unngu. Ka kunyu angeltu palula wangkangu alatji, ‘Wati maṉkurpa wituṟa iyala Tjapalakutu Simon Peternya aḻṯira ngalya-kati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ṟu pitjala tjukurpa nyurala wangka. Ka nyura tjukurpa nyara palumpa mulamularingkunyangka Godalu nyuranya wankaṟunkuku nyurampa walytjapiti kuḻukuḻu.’ Alatji kunyu angeltu wati panya Kuniliyatjala wangka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nya ngayulu Kuniliyatjala tjanala tjukurpa wangkangi, ka wangkanyangka Kurunpa Miḻmiḻnga tjanala tjarpangu, panya nganaṉala ngaṉmanypa tjarpangu, palu puṟunypaṯu tjanala unngu tjarpa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kulinu panya Mayatja Jesulu wangkanytjitja panya alatji wangkangu, ‘Johntu aṉangu tjuṯa uṟungka baptise-katingu, palu Godalu nyuranya baptise-katiku Kurunpa Miḻmiḻnga nyurala unngu tjarpatjuṟa.’ Alatji panya Jesulu wangka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Godalu Kurunpa Miḻmiḻnga nganaṉala tjarpatjunu nganaṉa Jesuku Christaku mulamularingkunyangka, munu palu puṟunypaṯu Jew wiya tjuṯangka kuḻu tjarpatjunu. Kaṉa nyakula kulinu, ‘Yaaltji-yaaltjingkuṉa Godanya markulku tjanala tjarpatjunkuwiyangku wantinytjaku, panya paluṟu Godanya alatjiṯu aṉangungku markuntjaku wiya.’ ” Alatji Peterlu tjanala wangkara tjakultjunu Jew panya tjuṯ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lu Aṟa Tjakultjunkunytja Jerusalemanya Nguraṟa Tjuṯangk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tjukurpa nyanga palunya wangkanyangka kuliṟa pilunaringu Peterla piṟuku ngalytjurmaṟa wangkanytja wiya. Munuya wangkangu, “Munta-uwa! Godanya palumpa tjanampa kuḻu mukuringanyi Jew wiya tjuṯaku tjana kuḻu kura wantira palula tjunguringkula wanka tiṯutjara nyinanytjaku.” Munuya palulanguṟulta pukuḻarira Godanya waḻkuṟa puḻkaṟa mirawaṉingi.Jesuku Walytja Tjuṯaringkunytja Ngura Antiya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nya Stephennga atuṟa iluntankunyangka maḻangkaya Jesuku walytja tjuṯa Jerusalemalanguṟu nguḻu wililyaraṟa anu ngura kutjupa kutjupa tjuṯakutu, panya nyara palunya tjananya kuḻuya kurantjikitja mukuringangi Jesuku mirpaṉtju tjuṯangku. Kaya kutjupa tjuṯa alinytjaralku anu manta ini Panitjiyalakutu munu muṉkara kuḻu tawunu ini Antiyakalakutu, kaya kutjupa tjara pautangka tatiṟa uṟungka anu manta tjukutjuku ini Tjaipuṟitjalakutu. Munuya ngura nyara palula tjanala Jew tjuṯangka kutju Tjukurpa Palya Jesunyatjara tjakultjun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Jesuku walytja kutjupa tjara anu manta Tjaipuṟitjalanguṟu munu ngura ini Tjaaṟinilanguṟu tawunu panya Antiyakalakutu, munuya Tjukurpa Palya Mayatja Jesunyatjara wangkangi Jew wiya tjuṯangka kuḻ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Godalu tjananya puḻkaṟa witulyanu tjana kutjupa kutjupa puḻka tjuṯa palyantjaku munu rapangku wangkanytjaku, kaya aṉangu tjuṯa mulatu tjananya nyakula kuliṟa Mayatja Jesuku mulamularingu munuya palumpa walytjari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Jesuku walytja tjuṯangku Jerusalemala nyinanytjatjanungku kulinu Antiyakala nyinanytja tjuṯa Jesuku walytjaringkunytja, munuya wati panya Paanapatjanya wituṟa iyaṉu ankula tjananya wangkara kuṉpu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ankula wirkaṟa nyangu Godalu tjananya pukuḻtjungku wiṟuṟa kanyinnyangka. Munu paluṟu pukuḻarira tjananya rapaningi wangkara, “Godanyaya wantinytja wiyangku kurunpa winkingku tiṯutjarangku waṉan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Paanapatjanya wati palya mulapa Godaku puḻkaṟa mulamularingkupai, munu paluṟu Kurunpa Miḻmiḻṯu nintinnyangka wangaṉarangku kuliṟa palyalpai. Ka pala palulanguṟu aṉangu tjuṯa mulapa Jesuku mulamularingkula palumpa walytjari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languṟu Paanapatjanya anu ngura ini Taatjatjaku wati panya Saulanya ngurintjiki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ma-wirkaṟa nguriṟa nyangu munu palunya aḻṯira maḻakungku katingu ngura panya Antiyakaku. Munu pula ngura nyara palula rawa nyinangi kuḻi kutjara munu pula Jesuku walytja tjuṯangka Godaku tjukurpa nintiningi tiṯutjarangku, kaya tjuṯa mulapa nintiringangi. Ka panya ngura nyara Antiyakalaya aṉangu tjuṯangku Jesuku mulamularingkupai tjuṯa ininu Jesuku walytja tjuṯ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yara palula-aṟa wati Godaku wangkatjara maṉkurpa Jerusalemalanguṟu pitjangu ngura Antiyakaku munuya Jesuku walytja tjuṯangka tjungur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wati panya Jesulu iyantja tjuṯangku kulinu Jew wiya tjuṯangku Godaku tjukurpa wangaṉarangku kuliṟa palumpa mulamularingkunytja. Kaya Jesuku walytja kutjupa tjuṯangku kuḻu palu puṟunypaṯu kulinu ngura winkingka manta Jude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wangkatjara kutju ini Akapatjalu tjanala nguṟurpa pakaṟa ngaṟala wangkangu Kurunpa Miḻmiḻṯu nintinnyangka. Alatji paluṟu wangkangu, “Kulilaya! Panya ailuru manta winkingka ngaṟaku, ka mai puḻka ngaṟanytja wiyaringkuku aṉangu tjuṯangku ngalkula paḻtjaringkunytjaku.” (Ka mulapaṯu ngula ailuru puḻka ngaṟangu wati Rome-anya nguraṟa ini Kuḻutiyatjanya ngura winkiku mayatja puḻka nyinanytja aṟ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ngura nyara Antiyakala Jesuku walytja tjuṯangku kulintjatjanungku wangkangu mani puḻka nguwanpa ungkunytjikitjangku Jesuku walytja tjuṯa nyara Judeala nyinanytja tjuṯa. Munuya kutjungku kutjungku mani tjaraṟa tjunangi tjananya ungkunytjikitj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ya Paanapatjanya pulanya Saulanya ungkul'iyaṉu, ka pula Jerusalemalakutu katira ungu wati panya Jesuku walytjapiti aṯunymankupai tjuṯ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eternya Jerusalemala maḻaku wirkankunyangka Jesuku walytja kutjupa tjuṯangku Jew panya tjuṯangku palumpa paṯaṟa pika-pikaringkula ngalytjurmaṟa wangkangi alatj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lila! Moseku aṟa panya ngaṟanyi nganaṉa Jew wiya tjuṯangka tjunguringkunytja wiyangku wantinytjaku. Ka nyuntu kura Jew wiya tjuṯaku waḻingka tjarpangu munun tjanala tjunguringkula mai ngalkula tjiki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eterlu uwankara tjanala tjakultjunu panya paluṟu Jew wiya tjuṯangka tjunguringkunytja. Alatji paluṟu wangka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ulu tawunu panya Tjapala nyinangi waḻi kutjupangka munuṉa waḻi katu tatiṟa Godala nyinara tjapiningi munuṉa ngalya aḻaringkula nyangu ilkaṟi aḻaringkunyangka. Ka ilkaṟinguṟu mantara pulangkita puṟunypa lipi puḻkanya kuuna kutjara kutjaranguṟu witiṟa kanyiṟa ngayulakutu ukalilyin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ṉa nyangu mantarangka ngarinyangka ini kutjupa kutjupa tjuṯa inuṟa tjuṯa munu liru, tinka, tjuḻpu tjuṯa kuḻu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ṉi ilkaṟinguṟu wangkangu, ‘Peter! Pakala mununku kuka nyanganpa pungkula ngalkul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2026-05-20T17:32:19Z</dcterms:created>
  <dcterms:modified xsi:type="dcterms:W3CDTF">2026-05-20T17:32:19Z</dcterms:modified>
  <dc:title>Bible.com.au: Acts 11:1-30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