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ṟu tjananya aḻṯira wangkangu panya angeltu palula wangkanytja munu tjananya wituṟa iyaṉu ngura Tjapalakut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ma-pitjala munga kutju nguṟurpa ngaringu ngura kutjupangka, munuya mungawinki pakaṟa anu munuya ankula tjiṉṯu katuringkunyangka ngura Tjapalakutu ngalya-ilaringu.Ka tjana kuwaripaṯu ila pitjanyangka wati nyara Simonku waḻingka Peternya waḻi katu tatinu Godala tjapin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Munu paluṟu tjapiṟa puḻkaṟa paḻtjatjiratjaringu mai kuwaripangku palyannyangka munu maiku paṯaṟa paluṟu nyinara kuruntu nyangangi ilkaṟi aḻaringkunyangka. Ka ilkaṟinguṟu ngalya-ukalingangi pulangkita puṟunypa lipi puḻkanya kuuna kutjara kutjaranguṟu witiṟa kanyiṟa palulakutu ukalilyin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mantara palula unngu kutjupa kutjupa tjuṯa wanka ngaṟangi mantangka para-ngaṟapai tjuṯa, panya tjinatjara tjuṯa, tjuninguṟu ankupai tjuṯa, tjuḻpu tjuṯa kuḻukuḻu, palu uwankara kuka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ilkaṟinguṟu palula wangkangu, “Peter! Pakala mununku nyanganpa pungkula ngalku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eterlu wangkangu, “Wiya Mayatja, nyanganpa kuka wiya! Panya Moselulanya painu nyanga palu puṟunypa tjuṯa ngalkuwiyangku wantinytjaku. Panya nyanga palu puṟunypaṉa ngaṉmanytju ngalkunytja wiyaṯu, kuka tjuṯa kutjuṉa ngalku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iṟuku ilkaṟinguṟu palula wangkangu, “Wiya, nyangatja kuka alatjiṯu Godalu palyanmankunytja, ka wantinytja wiyangku ngalkula paluṟu palyanmanku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nyanga palu puṟunypa kutjara-aṟa wangkanytjatjanungku piṟuku kutju-aṟalta wangkangu. Ka palulanguṟu mantara panya kuka winki maḻakungku ma-katuṉu ilkaṟikut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eterlu nyakunytjatjanungku nyinara kuliningi, “Nyaaṉa panyatja nyangu? Godanya ngayulu nyaaringkunytjaku mukuringanyi?” Ka paluṟu nyinara puṯu kulinnyangka wati panya Jew wiya maṉkurpa pitjala uṟilta ngaṟangi Kuniliyatjalu iyantja maṉkurpa, panya tjana Simonku ngura nguriṟa nyangu munuya paṯaṟa ngaṟa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uṟilnguṟu tjapiningi, “Wati ini Simon Peternya nyangangka nyina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nya Munu Kuniliyatj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eterlu panya waḻi katu kuwaripangkuṯu nyinara puṯu kuliningi, ka Kurunpa Miḻmiḻṯu palula wangkangu, “Kulila! Wati Jew wiya maṉkurtunta nguri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kala munu ukalingkula tjananya wangaṉarangku kuliṟa waṉala wantinytja wiyangku, panya ngayuluṉa tjananya iyaṉu nyuntulakut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eterlu tjananya ukalingkula nyangu ngaṟanyangka munu wangkangu, “Uwa, ngayuluṉa wati panya paluṟu panya nyura ngayuku nguriningi. Palu nyaaku nyura wanyu pitja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palula wangkangu, “Wati ini Kuniliyatjalulanya wituṉu panya tjaultji tjuṯaku mayatjangku. Panya paluṟu wati palya Godanya wangaṉarangku kulilpai munu palunya kutju waḻkulpai. Kaya Jew tjuṯa palumpa mukuringkupai. Palu Godaku angeltu palula wangkangu nyuntunya aḻṯinytjaku nyuntu palumpa ngurangka ankula Tjukurpa Palya wangka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eterlu tjana wangkanyangka kuliṟa tjananya aḻṯira tjunu waḻingka, kaya munga kutju ngaringu.Munuya mungawinki Peternya tjana tjungu ma-pakaṉu Tjiitjaṟiyalakutu, ka Jesuku walytja kutjupa tjuṯa kuḻu palula tjungu anu ngura nyara Tjapalanguṟ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ya nguṟurpa ngarira mungawinkilta wirkanu Tjiitjaṟiyala. Palu tjana kuwaripaṯu ila pitjanyangka Kuniliyatjalu palumpa walytja tjuṯa, maḻpa tjuṯa kuḻu aḻṯingu palumpa ngurakutu pitjanytjaku, kaya pitjala wati panya palula tjunguringkula Peterku aḻa-aḻa nyinara paṯani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eternya palumpa waḻingka wirkankunyangka Kuniliyatjanya ngaparikatira palula kuranyu tultjungaṟakatingu munu palunya waḻkuni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eterlu minaṟa pakaltjingaṟa wangkangu, “Wati ngana! Kulila! Ngayunya waḻkulwiyangku wantima, panya ngayuluṉa wati alatjiṯu nyuntunya puṟunyp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ula tjukutjuku ngaṟala wangkangi munu palulanguṟu pula waḻingka tjarpangu, ka Peterlu nyangu aṉangu Jew wiya tjuṯa mulapa uṯuḻurira paṯaṟa nyinanyangka waḻi un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paluṟu tjanala wangkangu, “Nyura panya ninti Jew tjuṯaku, panya nganaṉa tjaka Jew wiya tjuṯangka tjunguringkupai wiya, panya nganaṉala Moseku aṟa kulilpai tjuṯa. Palu Godalu ngayunya wangkangu aṉangu kutjupa tjuṯangka wiyanmankuwiyangku wanti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ra panya Tjiitjaṟiyala wati kutjupa nyinangi ini Kuniliyatjanya. Wati nyanga paluṟu tjaultji tjuṯaku mayatja nyinangi munu paluṟu tjaultji 100 kanyilpai. Ka tjaultji nyara paluṟu tjana panya Italinya nguraṟa tjuṯ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ṉa nyura aḻṯinyangka wantinytja wiya wangaṉara pitjangu. Palu nyaakuṉi nyura wanyu aḻṯin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Kuniliyatjalu palula wangkangu, “Uwa, mungaṯu ngayulu ngurangka nyinangi kakaraṟa-wiltja, munuṉa Godala tjapiningi, munuṉa nyangu wati mantara piṟanpatjara utiringkula ngaṟanyangka ngayula kurany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ṉi ini wangkara alatji wangkangu, ‘Wati wiṟu! Godalu kuliningi nyuntu palula tjapinnyangka mununta nyangangi ngaḻṯutjara tjuṯa kuḻu munytjangku ungkunyangk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nyuntu wati maṉkurpa wituṟa iyala ngura Tjapalakutu, kaya ankula wati ini Simon Peternya nguriṟa aḻṯira ngalya-kati. Panya wati nyara paluṟu Simon kutjupaku waḻingka unytju nyinanyi uṟungka itingka. Simon nyara paluṟu panya kuka miṟinguṟu latja tjuṯa palyalpai. Kaya ngura nyara palulanguṟu Peternya aḻṯira ngalya-katinytjaku wangka!’ Alatjiṉi wangkangu angelt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ṉa mapalku wituṉu wati maṉkurpa nyuntunya aḻṯinytjaku, ka palan wiṟu alatjiṯu pitjangu. Godalu panya nyuntunya wangkara nintinu tjukurpa wiṟu palumpa nganaṉala wangkanytjaku, kala nyangatja Mayatja Godala miṟangka nyinanyi nyuntu wangkanyangka kulintjikitja.”Peterlu Kuniliyatjala Tjanala Tjukurpa Wangkany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eterlu wangkangu tjanala alatji, “Uwa, kuwariṉa nintiringu panya Godalu aṉangu uwankara tjungu lipula nyakupai, panya paluṟu ngayunya ngaṉmanytju nintinu ngayulu Jew wiya tjuṯangka palya tjunguringkunytjaku. Panya paluṟu nyuranya Jew wiya tjuṯa kutjupa nguwanpa nyakunytja wiya, palu puṟunypaṯu nyanganyi nganaṉanya puṟunypa, munu panya aṉangu uwankaraku palu puṟunypaṯu tjungu mukuringkupai Jew tjuṯaku munu Jew wiya tjuṯaku kuḻ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nya paluṟu pukuḻaripai aṉangu tjuṯangku palunya ngurkantaṟa waḻkunnyangka, Jew tjuṯangku munu Jew wiya tjuṯangku kuḻu. Paluṟu uwankaraku pukuḻaripai palunya wangaṉarangku kuliṟa tjukaṟuru nyinanyangka nyaku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nya Godalu Tjukurpa Palya nganaṉala utinu aṉangu Israelkunu tjuṯangka. Ka tjukurpa paluṟu alatji ngaṟanyi panya Jesunya Christanya aṉangu uwankaraku ngalkilpa ilungu, panya paluṟu mayatja puḻka uwankaraku nyinanyi, ka nyara palulanguṟu aṉangu uwankara kaṟalyarira wankaringkula Godala kalypa nyinanytjaku ngaṟanyi. Ka nyura ninti tjukurpa nyang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Munu nyura ninti panya wiṟu mulapa utiringangi ngura winkingka manta Judealawanu, panya ngaṉmanytju Johntu aṉangu tjuṯangka wangkangi kura palyantjatjanu kuṉṯaringkula piṟuku palyantja wiyaringkunytjaku munu uṟungka baptise-arinytjaku. Ka nyara palula-aṟaṯu panya Godalu ngurkantanu Jesunya Nazarethanya nguraṟa waṟka palumpa palyantjaku munu palula Kurunpa Miḻmiḻnga tjarpatjunu ka paluṟu Kurunpa Miḻmiḻngatjarangku kutjupa kutjupa puḻka tjuṯa witulyangku palyaningi. Munu paluṟu uṟu panya Galileela itingka para-ngaṟala wiṟu tjuṯa palyaningi aṉangu tjuṯaku munu paluṟu pikatjara tjuṯa kuḻu palyaṟunguningi mamu panya Satantu kuraṟa kanyintja tjuṯa. Munu palu puṟunypaṯu manta Judealawanungku witulya puḻkangku para-pitjaliṟa palyaningi ngura tjuṯangka, panya Godanya palula tjungu alatjiṯu nyinang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nganaṉa panya nyangangi uwankara paluṟu manta Israelta palyantja ngura Jerusalemala tjanalawanungku munula kuliningi paluṟu tjukurpa wangkanyangka. Ka panyaya aṉangu palumpa mirpaṉtju tjuṯangku palunya puṉungka wakaṟa utitjunu, ka ilu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Kuniliyatjanya wati Jew wiya, munu paluṟu munu palumpa walytjapiti ngku kuḻu Godanya wangaṉarangku kulilpai munuya palunya kutju waḻkulpai. Munu wati nyara paluṟu aṉangu ngaḻṯutjara tjuṯa munytjangku ungkupai munu Godala tiṯutjarangku tjapilpa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lu tjiṉṯu kutjara ngaṟala wiyaringkunyangka Godalu palunya wankaṟa pakaltjingaṉu, munu palunya aṉangu tjuṯangka utinu tjana palunya pakaṟa wanka nyinanytja nyakuny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ṉangu uwankarangku palunya nyakunytja wiyaṯu, palu nganaṉa Godalu panya ngurkantankunytja tjuṯangku kutju palunya nyangu, munula palula tjungungku ngalkula tjikiningi paluṟu ilunytjatjanu pakannyangka maḻang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lanya Jesulu wangkangu alatji, ‘Tjukurpa Palya ngayunyatjaraya aṉangu tjuṯangka para-tjakultjunama, munuya tjanala wangkama panya mulapa ngayunya Godalu ngurkantaṟa tjunu ngula aṉangu winki wanka tjuṯa munu miri tjuṯa kuḻu kuranyu ngaṟatjunkula ngurkantaṟa tjarantjaku.’ Alatji Jesulu nganaṉala wangkang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panyaya Godaku wangkatjara tjuṯangku ngaṉmanytju tjukurpa nyanga palunya wangkangi panya Jesunyatjara. Alatji panyaya wangkangi, ‘Aṉangungku kura palyannyangka Godalu palunya pungkunytjaku ngaṟanyi. Palu aṉangu paluṟu Godalu kalkuntjitjaku mulamularingkunyangka Godalu palunya pungkuwiyangku kalypangku wantiku.’ ” Alatji Peterlu tjanala wangkangi aṉangu panya Jew wiya tjuṯangk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tjana tjukurpa nyinara kulinnyangka Kurunpa Miḻmiḻnga tjanala uwankarangka unngu tjarpang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ya tjarpanyangka nyakula wati panya Jew tjuṯa Peterla panya tjungu pitjanytja tjuṯa puḻkaṟa kuliṟa wangkangi, “Awari! Godalu Kurunpa Miḻmiḻnga tjanala kuḻu tjarpatjunu Jew wiya tjuṯangka nganaṉala puṟunypaṯ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47 ]]></a:t>
            </a:r>
            <a:r>
              <a:rPr lang="en-US" b="1" sz="3000" spc="0" u="none">
                <a:solidFill>
                  <a:srgbClr val="000000">
                    <a:alpha val="100.00%"/>
                  </a:srgbClr>
                </a:solidFill>
                <a:latin typeface="Calibri"/>
              </a:rPr>
              <a:t><![CDATA[Panya Kurunpa Miḻmiḻnga tjanala tjarpanyangka Kuniliyatjanya tjana wangka kutjuparira wangkangi Peterla tjanala miṟangka munuya Godanya mirawaṉira waḻkuningi.Ka Peterlu wangkangu palumpa maḻpa tjuṯangka, “Kurunpa Miḻmiḻnga kuwari aṉangu nyanganta tjarpangu alatjiṯu, panya nganaṉala ngaṉmanypa tjarpangu, palu puṟunypa. Ka wanyu nganalu nganaṉanya pailku tjananya uṟungka tjarpatjuṟa baptise-katinytjaku-tawara? Wiya alatjiṯu. Wanyula tjananya baptise-kat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unu Peterlu palumpa maḻpa tjuṯa wituṉu tjananya katira uṟungka baptise-katinytjaku. Kaya mulapaṯu tjananya ini Jesula Christala baptise-katingu. Kaya palula maḻangka Kuniliyatjalu tjana Peternya markuṉu tjanala nyinanytjaku piṟuku tjiṉṯu maṉkurp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jiṉṯu kutjupa kaḻaḻa kakaraṟa-wiltja paluṟu Godala nyinara tjapiningi, munu paluṟu kuruntu nyangu panya Godaku angelpa palula utiringkunyangka. Ka paluṟu ngalya-ilaringkula palunya ini wangkangu, “Kuniliya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luṟu urulyaraṟa nguḻuringu munu angelpa panya palunya puḻkaṟa nyangangi, munu wangkangu, “Uwa mayatja! Nyaakun mukuringanyi?”Ka angeltu palula wangkangu, “Godanya nyuntumpa puḻkaṟa pukuḻarinyi nyuntu palula rawangku tjapinnyangka munu panya ngaḻṯutjara tjuṯa munytjangku ungkunyangka. Munu paluṟu nyuntunya kulintjatjanungku ngayunya wituṉu nyuntula wangk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wanyu kulila! Wati maṉkurpa wituṟa iyala tawunu nyara Tjapalakutu, kaya ankula wati ini Simon Peternya nguriṟa aḻṯira ngalya-ka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wati nyara paluṟu Simon kutjupaku waḻingka unytju nyinanyi uṟungka itingka. Simon nyara paluṟu panya kuka miṟinguṟu latja tjuṯa palyalpai. Kaya ngura nyara palulanguṟu Peternya aḻṯira ngalya-katinytjaku wangka!” Alatji angeltu Kuniliyatjala wangka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angelpa paluṟu wangkara ankunyangka Kuniliyatjalu wati maṉkurpa aḻṯingu, kutju tjaultji palula tjungu waṟkaripai wati panya Godaku mulamularingkupai, munu wati waḻingka waṟkaripai kutjara kuḻu.]]></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2026-06-28T11:58:24Z</dcterms:created>
  <dcterms:modified xsi:type="dcterms:W3CDTF">2026-06-28T11:58:24Z</dcterms:modified>
  <dc:title>Bible.com.au: Acts 10:1-48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