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6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3 Johnku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nganampa ngaṟanyi Jesuku walytja tjuṯangku palunya tjananya alpamilantjaku. Panya alatji nganaṉa alpamilaṟa tjukurpa tjukaṟuru tjanalawanungku lipintananyi.Tiyatu-pitjanya munu Tumitu-ṟitjan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ṉmanytju panyaṉa lita muṯumuṯu walkatjuṟa ma-iyaṉu nyuntulakutu nyakula nyara Jesuku walytja tjuṯangka wangkanytjaku. Palu wati kutjungku ini Tiyatu-pitjalu kunyu kuliṟa wantingi lita palulanguṟu nyuntu nyakula wangkanyangka, panya paluṟu kunyu nyurampa mayatja nyinanytjikitja mukuringkup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ṉa ngula ma-pitjala nyurala wangkara utilku wati pala palunyatjara. Panya paluṟu unngu kuraringkula kunyu tjukurpa nganaṉanyatjara nyurala ngunti tjakultjunkupai. Munu kunyu Jesuku walytja kutjupa tjuṯa ngura kutjupanguṟu pitjanyangka nyakula pukuḻarira aḻṯira tjunkupai wiya munu kunyu nyuranya angapailpai palunya tjananya aḻṯira tjunkunytjaku-tawara, munu kutjupangku tungunpungkula tjarpatjunkunyangka nyakula kunyu nyuralanguṟu palunya paiṟa iyantjikitjangku kulilp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ḻpa wiṟu, kutjupangku kura palyannyangka nyakula arkalwiyangku wantima munu wiṟu palyannyangka nyakula kutju arkaṟa palyanma. Panya kutjupangku wiṟu palyalpai, nyara paluṟu Godaku walytja. Ka kutjupangku rawangku kura kutju palyalpai, nyara paluṟu Godaku ngurpa munu walytja wi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aṉangu tjuṯangku wati panya Tumitu-ṟitjanya mirawaṉipai tjukaṟuru nyinanyangka nyakula. Kaṉa ngayulu kuḻu palunya nintingku kuliṟa mirawaṉinyi, kaṉi kulinma panya ngayulu tjukaṟurungku kutju wangkapai.Tjukurpa Maḻa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tjukurpa tjuṯa mulapaṉa kulini nyuntula wangkanytjikitjangku palu nyiringka nyangaṉa puṯu walkatjunany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ngayulu mukuringanyi ma-pitjala nyuntula ilangku wangkanytjikitja. Tjinguṟuṉa kuwari nguwanpa ma-pi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alatjiṯuṉa walkatjunanyi. Ka Godalu nyuntunya kurunpa rapaṟa pukuḻmanama.Kaya nyuntumpa maḻpa tjuṯangku ngura nyanganguṟu nyuntunya kulini nyuntumpa pukuḻarira. Ka nyuntu ngapartji ngayuku pala maḻpa tjuṯangka kutju kutjungka nyakula tjakultjura, panya ngayulu tjananya kulini tjanampa pukuḻarira. Pal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hntu Ngaṉmanytju Wangka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maḻpa wiṟu Kayitja, ngayuluṉa wati Jesuku walytja tjuṯa aṯunymankupaingku lita nyangatja nyuntumpa walkatjunanyi. Ngayulu nyuntumpa puḻkaṟa pukuḻarinyi panya nyuntu ngali Godaku tjukurpa tjukaṟurungku kulilp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n maḻpa wiṟu, palyan nyinanyi? Ngayulu nintingku kulini panya nyuntu kurunpa rapa alatjiṯu nyinanyi Godala miṟangka. Palu ngayulu nyuntumpa Mamala rawangku tjapilpai nyuntunya wiṟuṟa kanyintjaku pika wi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Jesuku walytja kutjupa tjuṯangkuṉiya pitjala tjakultjunu panya nyuntu kunyu Godaku tjukurku puḻkaṟa mulamularingkupai munu wangaṉarangku kuliṟa palyalpai. Kaṉa tjanala kulintjatjanu puḻkaṟa pukuḻari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tjaka ngayulu tjukurpa nyanga palu puṟunypa tjakultjunkunyangka kulintjatjanu puḻkaṟa pukuḻaripai, panya aṉangu tjuṯangku ngayulu wangkanytjitja kuliṟa Jesuku walytjaringkula Godaku tjukurpa wangaṉarangku kulinnyangkaṉa puḻkaṟa pukuḻarinyi.Kayitjanya Mirawaṉiny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wa, maḻpa wiṟu, nyuntu kunyun mulapa Jesuku walytja uwankara papulankunytja wiyangku alpamilalp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ya kutjupa tjarangku nyuntu alpamilannyangka nyakunytjatjanungku pitjala nyuntunyatjara tjakultjunangi ngura nyanga palula nganaṉa inmangka tjunguringkunyangka, panya nyuntu kunyu mukulya puḻka. Ka tjananya wanyu wiṟungku rawangkuṯu alpamilanma iwarangka piṟuku ankunytjaku Godalu nyuntunya nyakula pukuḻari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paluṟu tjana tjukurtjara ma-pakaṉu Jesuku tjukurpa para-wangkanytjikitja ngura tjuṯakutu. Munu tjana ngaṉmanytju wangkara kulinu alatji, “Nganaṉa Jesunya wantipai tjuṯangka mantjintja wiyangku wantima tjana nganaṉanya ungkunyangka.” Alatji tjana wangkara kulinu.]]></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2026-05-24T18:29:37Z</dcterms:created>
  <dcterms:modified xsi:type="dcterms:W3CDTF">2026-05-24T18:29:37Z</dcterms:modified>
  <dc:title>Bible.com.au: 3 Johnku 1:1-15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