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3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Timitjiku 1: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anya Godalulanya ngurkantanu munulanya wankaṟunu palumpa katja uṉṯalpa palya mulapa nyinanytjaku. Palu tjinguṟula kulini nyanga alatji, “Godalu-mantilanya ngurkantanu palya nyinara wiṟu tjuṯa palyannyangkampa.” Palu wiya, paluṟu alatjiṯu walytja mukuringkula kuliṟa nganaṉanya ngurkantanu ngaḻṯunytju puḻkangku. Panya kuwaripatjara manta paluntja kuwaripangkalpi paluṟu kulinu nganaṉanya ngaḻṯunytjungku kanyintjikitjangku. Nyara palula-aṟa alatjiṯu kuwaripatjara paluṟu kulinu palumpa katja ngula iyantjikitjangku nganampa ngalkilpa ilunytja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panya paluṟu mantakutu pitjangu Jesunya Christanya panya, munu nganampa ngaḻṯunytju puḻka mulapa ngalkilpa anga-ilungu nganaṉanya-tjiratja, munulanya kuranguṟu wankaṟunu ilura ngura kurakutu ankunytjaku-tawara. Nyara paluṟu panya ilunytjatjanu wankaringkula pakaṉu munu nganaṉala Tjukurpa Palya utiṟa tjakultjunu, kala nganaṉa kuḻu palumpa mulamularingkula ilunytjatjanu wankaringkula pakalku munula Godala tjunguringkula wanka tiṯutjara nyinaku. Nyara palulanguṟula kulini panya Mayatja Godanya nganampa ngaḻṯunytju mukulya puḻka mulapa nyinanyi, kala ilunytjikitjangku kuliṟa nguḻuringkunytja wiya rapa ngaṟama, panya nganaṉa palumpa mulamularingkula ilunytjatjanu wankaringkula pakalku Godala tjunguringkula tiṯutjara nyinanytjikit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panyaṉi Godalu mulapa ngurkantaṟa tjunu Jesuku Christaku tjukurtjara waṟkarinytjaku, munuṉi wituṟa iyaṉu Tjukurpa Palya Jesunyatjara aṉangu tjuṯangka wangkara nintintjak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panyaṉiya tjukurpa nyanga palulanguṟu ngayunya kuralpai munuṉiya kuwari nyanga witiṟa tjailangka tjarpatjunu. Palu ngayulu nyangangka nyinara kuṉṯaringkunytja wiya rapa nyinanyi, panya ngayulu Jesuku mulamularingkula palumpa ninti puḻka nyinanyi. Panya paluṟuṉi waṟka ungu palumpa Tjukurpa Palya aṉangu tjuṯangka wangkanytjaku, munu tjukurpa palunya paluṟu rawangku tjukaṟuru kanyilku, tjiṉṯu maḻatjakutu-wangkara kutjupangku ngunti kampa kutjupankunytjaku-tawar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Timitji, ngayulu panya nyuntula tjukaṟurungku tjakultjunu Tjukurpa Palya Jesunyatjara. Ka nyuntu nintiringkunytjatjanungku tjanala ngapartji tjukaṟurungkuṯu wangkara nintinma tjukurpa panya palunyaṯu. Munu alatji waṟkarira Jesuku rawa mulamularingama wantinytja wiya munu aṉangu tjuṯaku puḻkaṟa mukuringama Jesulu nyuntunya witulyankunyangk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anya Godalu nyuntunya Tjukurpa Palya ungu mununta nintinu tjukaṟurungku wangkanytjaku aṉangu tjuṯangka. Ka nyuntu tjukurpa palunya tjukaṟuru mulatu wangkara utinma, munu aṉangu kutjupangku tjukurpa palunya ngunti kaḻikaḻi wangkanyangkampa kuliṟa palunya tjukaṟurunma. Munu kulinma panya Kurunpa Miḻmiḻnga nganaṉala uwankarangka unngu nyinanyi mununta nyara paluṟu alpamilaṉi tjukurpa palunya rawangku tjukaṟurungku wangkara nintintja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Uwa Timitji, nyuntu ninti panya Jesuku walytja tjuṯangkuṉiya ngura nyara Aitjala nyinapai tjuṯangku wantingu alatjiṯu tjailangka tjarpatjunkunyangka alpamilantja wiyangku. Munuṉi wati panya Pikilatjalu pula Amatjanilu kuḻu palu puṟunypaṯu wantingu alatjiṯu alpamilantja wiyangk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17 ]]></a:t>
            </a:r>
            <a:r>
              <a:rPr lang="en-US" b="1" sz="3000" spc="0" u="none">
                <a:solidFill>
                  <a:srgbClr val="000000">
                    <a:alpha val="100.00%"/>
                  </a:srgbClr>
                </a:solidFill>
                <a:latin typeface="Calibri"/>
              </a:rPr>
              <a:t><![CDATA[Palu wati kutjungkuṉi ini Anitji-puṟalu ngayunya pitjala nyangangi. Paluṟu kunyu ngura nyanga Rome-ala wirkaṟa waḻi kutjupangka kutjupangka ngayuku para-nguriningi munu tjailangka nyinanytja kuliṟa wantinytja wiya pitjala ngayula tjukaṟuru wirkanu munuṉi kurunpa puḻkaṟa pukuḻmanu. Kaṉa nyara palulanguṟu Mayatja Jesula tjapini wati panya palumpa walytja tjuṯaku ngaḻṯunytjungku wiṟuṟa kanyintja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unuṉa palumpa kuḻu Godala tjapini alatji wangkara, “Mayatja Jesu, ngula tjiṉṯu maḻatjangka nyuntu aṉangu tjuṯa ngurkantaṟa tjaralku nyuntumpa walytjapiti munu nyuntunya wantipai tjuṯa. Tjiṉṯu nyara palula Anitji-puṟaku ngaḻṯuringama munu palunya kuḻu ngurkantanama nyuntumpa walytja nyinanytjaku.” Alatjiṉa palumpa tjapini. Ka Timitji, nyuntu ninti wati nyanga palumpa, panya paluṟu kutjungku ngayunya wiṟuṟa alpamilaningi ngura nyara Ipitjala. Panya nyara palula nyuntu ngayula tjungu nyinara palunya nyangangi ngayuku wiṟuṟa rawangku palyannyangk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alu Timitjila Ngaṉmanytju Wangkanyt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Uwa Timitji, ngayuluṉa Paulalu lita nyangatja nyuntumpa walkatjunanyi. Panya Godaluṉi ngurkantaṟa tjunu Jesuku Christaku tjukurtjara waṟkarinytjaku munuṉi wituṟa iyaṉu tjukurpa paluṟu kalkuntjitja aṉangu tjuṯangka tjakultjunkunytjaku, panya paluṟu ngaṉmanytju kalkuṉu aṉangu tjuṯa Jesula Christala tjunguringkunyangka tjananya wankaṟa tiṯutjarangku kanyintjikitjangk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Uwa, nyuntu ngayuku katja puṟunypa, kaṉa nyuntumpa puḻkaṟa mukuringkula lita nyangatja nyuntulakutu iyaṉi.Ka Mama Godalu Mayatja Jesulu Christalu kuḻu nyuntunya pukuḻtju puḻkangku kanyinma munu nyuntunya kurunpa rapaṟa pukuḻmanama ngaḻṯunytju puḻkangku.Paulalu Timitjilanguṟu Godanya Waḻkunt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alu ngayulu nyuntulanguṟu rawangku Godanya waḻkulpai nyuntu palunya wiṟuṟa waṉannyangka. Iriti panya ngayuku tjamu tjuṯangku Godanya waṉantjikitjangku nyanga alatji kuliningi, “Nyangatja iwara tjukaṟuru. Nyanga palulawanula anama.” Kaṉa ngayulu palu puṟunytjuṯu Godanya purkaṟangku waṉantjikitjangku alatji kulilpai, “Nyangatja iwara tjukaṟuru. Nyanga palulawanuṉa anama.” Munuṉa Godala tiṯutjarangku tjapilpai kaḻaḻa mungangka, munuṉa palula tjapiṟa nyuntunya kulilpai watarkurinytja wiyang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unuṉa nyuntunya kuliṟa ngayulu panyatja kulilpai, panya nyuntu mungaṯu ngayuku ulanytja, munuṉa palulanguṟu puḻkaṟa mukuringanyi nyuntunya piṟuku nyakunytjikitja munu nyakula puḻkaṟa pukuḻarinytjikit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unuṉa nyuntunya kuliṟa ngayulu pukuḻṯu kulilpai alatji, “Wati paluṟu kurunpa winki Jesuku mulamularingkupai palumpa tjukurpa tjukaṟurungku kuliṟa.” Alatjiṉa kulilpai. Munuṉa piṟuku kulilpai nyuntumpa kami Lawatjanya munu nyuntumpa ngunytju kuḻu Yunitjanya panya paluṟu pula ngaṉmanypa Jesuku puḻkaṟa mulamularingu. Munuṉa kulilpai, mulapa nyuntu paluṟu pula puṟunypa puḻkaṟa mulamularingkupai kurunpa winki.Paulalu Timitjinya Wangkara Rapant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Uwa, mulapa nyuntu Jesunya tjukaṟurungku waṉaṉi, kaṉa nyara palulanguṟu nyuntunya piṟuku wangkanyi nguḻu wiya rapa ngaṟanytjaku kuṉṯaringkunytja wiya. Kulinin panyatja? Panya mungaṯuṉa nyuntula katangka maṟa tjunu, kanta Godalu Kurunpa Miḻmiḻṯawanungku nyuntunya witulyanu palumpa waṟka rapangku palyantjaku. Ka palulanguṟu nyuntu uti Godaku waṟka nguḻuringkuwiyangku palyanma, panya Godalu Kurunpa Miḻmiḻṯu nyuntunya nganaṉanya witulyankupai Jesuku walytja uwankara, nganaṉa nguḻu wiyangku rapangku palumpa waṟka palyantjaku munu aṉangu tjuṯaku kuḻu puḻkaṟa mukuringkunytjaku. Kurunpa nyara paluṟu panya nganaṉanya witulyankupai kuraku wituwitunnyangka wiyanmankunytja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luṟu nganaṉanya kuṉpulpai, ka palulanguṟu nyuntu uti rapangku wangkama tjukurpa Jesunyatjara kuṉṯaringkuwiyangku. Munu ngayuku kuḻu kuliṟa kuṉṯaringkuwiyangku wantima nyanga tjailangka nyinanyangka. Panya Mayatja Jesuku tjukurpa wangkanyangkaṉiya tjarpatjunu nyangatja. Munuya tjinguṟu palangka nyuntunya kuḻu tjarpatjunkuku nyuntu palu puṟunytjuṯu tjukurpa wangkanyangka. Palu palya, Godalu nyuntunya kuḻu witulyankuku nguḻuringkuwiyangku palumpa tjukurpa rapangku wangkanytjaku. Ka palulanguṟu ngayulu puṟunytju tungun-tunguntu palumpa tjukurpa wangkama rapangku munu kutjupa tjuṯangku nyuntunya anaṟa kurannyangka kuliṟa wantima.]]></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2026-06-28T12:00:36Z</dcterms:created>
  <dcterms:modified xsi:type="dcterms:W3CDTF">2026-06-28T12:00:36Z</dcterms:modified>
  <dc:title>Bible.com.au: 2 Timitjiku 1:1-18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