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jitja-lanikaku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nya kutjupangku nganaṉanya maingka paḻtjaṟa kanyinnyangkala nganaṉa palunya mani ngapartji ungangi. Munu panyala kaḻaḻa mungangka kuḻu puḻkaṟa waṟkaringi mani palyaṟa mai walytjangku mantjintjikitja nyurala ngatjin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la tjukurpa wangkarampa nyurala maiku ngatjinma, panya Jesulu nganaṉanya wituṟa iyaṉu tjukurpa nyurala tjakultjunkunytjaku. Palu wiya, nganaṉa panya nyurala ngatjintja wiyangku wantira puḻkaṟa waṟkarira mani palyaṟa mai walytjangku mantjiningi nyura kuḻu nyakula nintiringkula waṟkarira mani maiku palya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ngaṉmanytju nyurala nyinaralpi nyuranya alatji wangkara painu, “Aṉangungku waṟka wantira nyinanyangkaya mai ungkunytja 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atjila wangkanyi panya kutjupangku kuwari nganaṉala tjakultjunu panya nyuralanguṟu kunyu Jesuku walytja kutjupa tjarangku waṟka wantira nyinanyi, munuya kunyu waṟka wantira para-ngaṟala aṉangu waṟkaripai tjuṯangka unytju tjunguringkula kuralpai tjanampa waṟ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a palunya tjananya puḻkaṟa wituwituṉi manikitja waṟkarinytjaku, mai walytjangku payamilaṟa ngalkunytjaku. Nyangatjala Mayatja Jesulu wangkanytja wangkanyi nganaṉa kuliṟa walytjangku wangkanytja wiya, kaya uti tjana wangaṉarangku kulinma munuya manikitja puḻkaṟa waṟkarima mai walytjangku mantjin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walytja wiṟu tjuṯa, rawangkuya wiṟu tjuṯa kutju palyanma pakuringku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nyangatjala tjukurpa tjuṯa walkatjunu nyura tjukaṟurungku kuliṟa palyantjaku. Ka nyura tjinguṟu Jesuku walytja kutjupa kuliṟa wantinyangka nyakula uti palunya tjuṯangka miṟangka painma munuya palula tjunguringkuwiyangku wantima. Ka aṉangu paluṟu kuliṟa kuṉṯaringkuku munu tjinguṟu kampa kutjuparira palyaring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ura uti palumpa mirpaṉarinytja wiyangku purkaṟangku kalypangku wangkara palunya tjukaṟurunma, panya paluṟu Jesuku walytjaṯu nyinanyi munu nyurampa kuḻu.Tjukurpa Maḻa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Mayatja Jesulu kutjungku nganaṉanya kurunpa rapa pukuḻpa nyinanytjaku palyalpai. Kala palula nyurampa tjapini nyuranya kuḻu tjiṉṯu kutjupa tjiṉṯu kutjupa kurunpa rapantjaku, ka kutjupa kutjupa tjuṯa nyurala utiringkunyangka nyura tiṯutjara pukuḻpa rapa ngaṟaku. Kala tjapini Mayatja Jesula paluṟu nyurala tjungu tiṯutjar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alatjiṯuṉa wangkanyi nyurala lita nyangangka. Palu wati ngayuku maḻpangku ngayulu wangkanyangka kulintjatjanungku lita nyangatja walkatjunanyi nyurampa, palu kuwari nyangaṉa ngayulu alatjiṯulta walkatjunanyi nyanga alatji, “Ngayulu ini Paulanya munuṉa nyuranya rawangku kulilpai.” Nyanga alatji panyaṉa tjukurpa maḻatja walkatjunkupai lita uwankarangka aṉangu uwankarangku walka ngayuku ngurkantaṟa kulintjaku, “Mulapa nyangatja Paulaku li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ku Tjanampa Godala Tjapi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alatjiṯuṉa walkatjunanyi. Ka Mayatja Jesulu Christalu nyuranya pukuḻtjungku wiṟuṟa kanyi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lytja tjuṯa, wanyuya wiṟungku nganampa Godala tjapinma. Munuya palula tjapinma aṉangu ngura winkitjangku Tjukurpa Palya Jesunyatjara kulintjaku ngura tjuṯangka. Munuya palula tjapinma tjananya unngu nintintjaku, kaya ngura winkingka tjukurpa palya kulintjatjanu mulamularingkuku, nyura puṟunypa, panya nyura kuliṟa mapalku mulamularingu, palu puṟuny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Godala rawangku tjapinma paluṟu nganaṉanya wankaṟu kanyintjaku wati kura tjuṯangku mirpaṉarira pungkunytjaku-tawara, panya aṉangu kutjupa tjuṯangku Godaku tjukurpa kuliṟa wantipai mulamularingkuwiy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walytja tjuṯa, kulilaya. Mayatja Jesunya nyuntula nganaṉala tiṯutjara nyinanyi wantikatinytja wiya, munu panya paluṟu nyuranya kalkuntjatjanungku mulapa kurunpa rapa nyinanytjaku palyalku munu nyuranya mamungka-tawara aṯunytju wankaṟu kanyi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nganaṉa Mayatja Jesuku puḻkaṟa mulamularinganyi munula palulanguṟu kulini alatji, “Mulapa Tjitja-lanikala nyinanytja tjuṯangku kuwari wiṟu tjuṯa palyaṉi nganaṉa panya tjanala ngaṉmanytju wangkanytja tjuṯa.” Munula piṟuku kulini alatji, “Mulapa tjana tiṯutjarangku palyalku wantinytja wiy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a Mayatja Jesula nyurampa tjapilpai nyuranya Godaku mukulya nintintjaku, ka nyura nintiringkula kulilku panya Godanya nyurampa puḻkaṟa mukuringanyi. Munula piṟuku tjapini paluṟu nyuranya kurunpa rapantjaku, nyura Jesulu puṟunytju Godanya tungun-tunguntu waṉantjaku pakuringkunytja wiyangku.Jesuku Walytja Tjuṯa Uti Waṟkari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walytja tjuṯa kulilaya, Mayatja Jesulu Christalu panya nganaṉanya wangkangu maikitja puḻkaṟa waṟkarinytjaku pakuringkunytja wiya. Kaya kulila, panya nyurampa ngurangka kunyu Jesuku walytja kutjupa tjarangku waṟka wantira nyinanyi. Ka tjana waṟka wantinyangka nyura uti palula tjanala tjunguringkuwiyangku wantima, panya paluṟu tjana kuliṟa wantinyi nganaṉa waṟkaku tjananya wituwitun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ura panya ninti nganampa, panya nganaṉa nyurala nyinaralpi pakuwiya waṟkaringi nyurala miṟangka nyura nganaṉanya nyakula nyura kuḻu arkaṟa waṟka wiṟuṟa palyantjak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2 Tjitja-lanikaku 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