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jitja-lanikaku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mamu Satantu wati nyara kuralpai tjuṯaku mayatja puḻka iyalku witulya puḻka ungkula. Ka paluṟu pitjala kutjupa kutjupa puḻka tjuṯa witulyangku palyalku Satantu nintinnyangka. Kaya aṉangu tjuṯangku paluṟu ayinayiningku palyannyangka nyakula palunya ngunti mirawaṉiku Godanya-palku kuli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paluṟu kura kutjupa kutjupa tjuṯa palyaṟa tjananya ngunti kuralku, panya paluṟu tjana iwara kurangka ankula puṯu tjukaṟuru nyinanytjikitjangku kulilpai. Tjinguṟuya tjukurpa tjukaṟuru Jesunyatjara kuliṟa mulamularingama, ka Godalu tjananya wankaṟunama.Palu tjana tjukurpa palunya kuliṟa alatjiṯu wantingi, ka palulanguṟu Godalu tjananya paiṟa iyalku ngura kurakutu ankunytjaku pika puḻkatjara tiṯutjar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paluṟu tjana tjukurpa tjukaṟuru Jesunyatjara kuliṟa wantinyangka Godalu tjananya wantir'iyalku munu tjananya kulintja kampa kutjupankuku tjukurpa nguntiku mulamularingkunytjaku, ka palulanguṟu wati panya kuralpai tjuṯaku mayatja puḻkangku ngunti wangkanyangka tjana tjukurpa mulapa-palku kulilku tjukaṟurungku-p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tjukurpa tjukaṟuruku mulamularingkuwiyangku wantinytjitjanguṟu Godalu tjananya ngurkantaṟa paiṟa iyalku ngura kurakutu ankunytjaku, panya tjana kuṉṯa wiyangku tiṯutjarangku kura kutju pukuḻṯu palyaningi.Jesunya Tiṯutjarangku Kuliṟa Waṉ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lytja tjuṯa, Mayatja Jesunya nyurampa puḻkaṟa mukuringanyi. Panya ngaṉmanytju mulapa Godalu uwankara paluntja kuwaripangka nyuranya ngurkantanu kuranguṟu wankaṟuṟa kanyintjikitjangku. Munu paluṟu Kurunpa Miḻmiḻnga nyurala unngu tjarpatjunu nyuranya tjukaṟuruntjaku, nyura Godala rawangku wangaṉarangku kulintjaku. Panya nyura Jesuku tjukurku mulamularingkunyangka paluṟu nyuranya wankaṟunu, ka panya Kurunpa Miḻmiḻṯu nyuranya rawangku nintilkatinyi wiṟuṟa palyanyku nyinanytjaku. Ka nyanga palulanguṟu ngula tjiṉṯu maḻatjangka Godalu nyuranya wankaṟunkuku. Ka nyara palulanguṟu nganaṉa puḻkaṟa pukuḻarinyi munula Godanya rawangku waḻkulpai paluṟu nyuranya wiṟuṟa kanyin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paluṟu nyuranya wankaṟu kanyintjikitjangku aḻṯingu nyura Mayatja Jesula Christala tjunguringkula tiṯutjara nyinanytjaku witulya puḻkangka. Palulanguṟu Godalu nganaṉanya iyaṉu nyurala Tjukurpa Palya tjakultjunkunytjaku Jesunyatjara. Ka panya palulanguṟu paluṟu nyuranya aḻṯinyangka nyura kuliṟa palumpa walytjar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lytja tjuṯa, pala palulanguṟu nyura uti kuṉpu ngaṟala Jesunya tiṯutjarangku waṉanma. Munuya tjukurpa panya nganaṉa nyurala ngaṉmanytju wangkanytja rawangku kulinma watarkurinytja wiyangku. Panya tjukurpa nyara palunya nganaṉa Mayatja Jesula kulintjatjanungku nyurala tjakultjunu munula nyiringka kuḻu walkatjunu munula nyuralakutu iya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Uwa mulapa Mayatja Jesunya munu Mama Godanya nganampa puḻkaṟa mukuringu munulanya pukuḻtjungku nganaṉanya rawangku rapalpai palula tjungu pukuḻpa nyinanytjaku. Panya Godalu mukulyangku nganaṉanya kalkuṉu ilunyangka wankaṟa pakaltjingantjikitjangku palula tjungu tiṯutjara nyinanytjaku. Kala nyara palulanguṟu mulamulangku kuliṟa kurunpa rapa pukuḻpa nyinanyi palumpa aḻa-aḻangku paṯaṟa. Ka Mama Godalu Mayatja Jesulu Christalu kuḻu nyuranya kurunpa kuṉpunma nyura wiṟu tjuṯa rawangku mukulyangku palyantjaku munu tjukurpa wiṟu tjuṯa kuḻu wangka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Kura Utiringkunytja Jesunya Pitjanytja Kuwarip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tjuṯa, panya Mayatja Jesunya ngula maḻaku pitjanyi nganaṉanya uwankara palula tjunguntjikitja. Kala tjukurpa nyanga palunya nyurala tjukutjuku wangkanytjikitja mukuringanyi nyura tjukaṟuru mulatu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kutjupa tjuṯangku kunyu nyurala tjakultjunu alatji, “Jesunya alatjiṯu pitjangu.” Ka nyura kunyu kuliṟa tjituṟu-tjituṟuringu. Palu wantima tjituṟu-tjituṟurinytja wiyangku panya paluṟu maḻaku pitjanytja wiya kuwaripa. Tjinguṟu paluṟu tjana ngunti kulinu nganaṉa tjukurpa palatja litangka walkatjunkunytja-palku, palu nganaṉala Jesunya ngaṉmanypa pitjanytja walkatjunkunytja wiya. Munta tjinguṟu kutjupangku tjanala ngunti wangkangu alatji, “Tjukurpa palatja Kurunpa Miḻmiḻṯu Paulala tjanala tjakultjunu.” Palu wiya Kurunpa Miḻmiḻṯu nganaṉala tjakultjunkunytja wiya Jesunya ngaṉmanypa maḻaku pitjanytja. Munta tjinguṟu kutjupangku tjanala tjakultjunu nganaṉa tjukurpa nyanga palunya wangkanytja-palku. Palu wiya, nganaṉala wangkanytja wiyaṯu. Ka nyura uti tjanala kulintja wiyangku wantima tjituṟu-tjituṟurinytjaku-taw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tjana nyuranya arkaṟa ngunti kuraṉi nyura tjanampa mulamularingkunytjaku, kaya tjananya kuliṟa wantima.Panya Mayatja Jesunya pitjanytja kuwaripangka aṉangu winkingku Godala kuliṟa wantiku munu palula tungunpungkula palumpa mulamularingkunytja wiyaringkuku. Ka nyara palula maḻangka wati kuralpai tjuṯaku mayatja puḻka mulapa utiringkuku Godanya panya wantipainya. Wati nyara paluṟu panya Godala puḻkaṟa tungunpungkuku, munu paluṟu aṉangu tjuṯangku god kutjupa kutjupa tjuṯa waḻkunnyangka munu tjukuritja kutjupa kutjupa tjuṯa kulinnyangka kuḻu tjananya pailku palunya kutju waḻkuntja-tjiratjangku. Mununku paluṟu wangkaku, “Ngayulu kutju puḻka mulapa uwankarangka waintarinytja, kaṉiya ngayunya kutju waḻkunma.” Munu paluṟu Jerusalemala Godaku timpulangka unngu tjarpara nyinaku Godaku aṟangka mununku walytjangku Godanyanmankuku.Uwa, wati nyara paluṟu Godala puḻkaṟa tungunpungkuku, palu panya tjiṉṯu maḻatjangka palumpa kura puḻka mulapa ngaṟaku waṟu puḻkangka palunya waṉ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jukurpa nyanga palunya panya ngayulu nyurala mungaṯu tjungu nyinaralpi tjakultjunangi, ka nyura wanyu kulini panya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walytja tjuṯa, nyura ninti panya kutjupangku kuwari wati panya kuralpai tjuṯaku mayatja puḻka angatjunanyi aṉangu tjuṯangka utiringkunytjaku-tawara. Ka ngula Godalu kuliṟa palyanmankunyangka kutju wati nyara paluṟu uti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wari nyanga mamu panya Satantu aṉangu tjuṯa kampangkaṯu wituwituṉi Godala tungunpungkunytjaku, kaya tjuṯangku palula kuliṟa kura rawangku palyaṉi. Palu panya kutjupangku kuwaripangkuṯu markuṟa kanyini wati panya kuralpai tjuṯaku mayatja puḻka. Munu ngula Godalu palyanmankunyangka kutju wati panya palunya markuṟa kanyintjatjanungku wantir'iya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ṟu aṉangu tjuṯangka utiringkula nyinaku munu Godala rawa tungunpungkuku. Palu Mayatja Jesulu witulya puḻkangku pitjala wati panya palula wirkaṟa wangkaku, ka uparingkula wiyaringkuku alatjiṯ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2 Tjitja-lanikaku 2:1-17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