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jitja-lanikaku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pitjala tjananya ngapartji pungkuku aṉangu panya Godanya wantipai tjuṯa, panya tjana Tjukurpa Palya Jesunyatjara kuliṟa wantira kura tjuṯa tiṯutjarangku palya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Godalu tjananya paiṟa iyalku tiṯutjara paṯu nyinanytjaku Godala tjungu wiya. Kaya paluṟu tjana Godala pitalytji puḻkangka nyinanytja wiya mungawaḻuṟungka nyinara puṯu palyakitja ngaṟaku, munuya palunya witulya puḻka mulapa nyinanyangka nyakunytja wiya alatjiṯu nyin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Jesunya pitjanyangka mulapa nyanga alatjiriku. Kala tjiṉṯu nyara palula aṉangu panya palumpa walytja tjuṯangku palunya nyakula kurunpa winki pukuḻarira wangkaku, “Ai, nganampa wiṟu mulapa wirkanu.” Munula palumpa puḻkaṟa pukuḻarira palunya waḻkuṟa mirawaṉiku. Ka nyura kuḻu nganaṉala tjunguringkula palunya nyakula mirawaṉikuṯu, panya nyura palumpa mulamularingu ngaṉmanypa nganaṉa nyurala tjukurpa palunyatjara tjakultjunku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munula nyanga palunya kuliṟa nganaṉa Godala nyurampa rawangku tjapilpai nyura tjukaṟurungku palunya rawangku waṉantjaku. Panya Godalu nyuranya ngurkantanu tjukaṟuru palumpa walytja mulapa nyinanytjaku. Ka nyura panya Jesuku mulamularingkula rawa mukuringanyi kutjupa kutjupa wiṟu tjuṯa Godaku palyantjikitja, kala palulanguṟu Godala rawangku tjapilpai nyurampa paluṟu nyuranya witulyangku nintintjaku nyura wiṟu tjuṯa uwankaraṯu tjungungku tjukaṟurungku palya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 palumpala tjapilpai aṉangu tjuṯangku nyuranya wiṟuṟa palyannyangka nyakula Mayatja Jesunya Christanya puḻkaṟa waḻkuṟa palunya mirawaṉinytjaku, ka nyara palulanguṟu paluṟu nyuranya nyakula palyanmankuku. Palu nyanga alatjiriku Godalu munu Mayatja Jesulu Christalu nyuranya pukuḻtju puḻkangku witulyankunyangka kutj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Tjitja-lanikala nyinanytja tjuṯaku. Panya nyura Mama Godaku walytja mulapa nyinanyi Mayatja Jesuku Christaku kuḻu. Kala Tjaalatjalu Timitjilu nganaṉa maṉkurtu lita nyangatja nyuralakutu ma-iyaṉi nyurampa pukuḻari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kanyinma munu nyuranya kurunpa rapaṟa pukuḻmanama.Jesunya Maḻaku Pitja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walytja tjuṯa, nyura kunyu Mayatja Jesuku puḻkaṟa mulamularingkula palunya tiṯutjarangku waṉalpai wantinytja wiyangku, munu kunyu nyuranku rawangku mukulyangku ngapartji-ngapartjingku alpamilalpai. Kala tjukurpa nyuranyatjara kuliṟa puḻkaṟa pukuḻarinyi munula rawangku Godanya waḻkuṉi nyura palunya wiṟuṟa waṉannyangka. Nyangatjala Godanya tjukaṟurungku waḻkuṉi nyuralanguṟu panya paluṟu nyuranya nintini palunya wiṟuṟa waṉantjaku ka nyurampa mukulya palulanguṟu puḻka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ura palunya rawangku tungun-tunguntu waṉannyangka nganaṉa ngura kutjupa tjuṯangka para-ngaṟala nyuranyatjara tjakultjunkupai Jesuku walytja kutjupa tjuṯangka. Panya aṉangu kura tjuṯangku nyuranya Jesunya waṉannyangka ananingi munu nyurampa pikaringkula nyuranya pungangi. Ka panya nyura tjananya kuliṟa wantingi alatjiṯu munu panya nyura rapangku tiṯutjarangku Jesunya waṉaningi wantinytja wiyangku. Kala alatji tjanala tjakultjunkupai nyuranyatjara Jesuku walytja kutjupa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panya aṉangu kutjupa tjuṯangku nyurampa tjituṟu-tjituṟu palyantjikitja mukuringkupai, ka panya nyura tjananya kuliṟa wantira Jesunya tungun-tunguntu alatjiṯu waṉaṉi. Palu ngula Godalu aṉangu uwankara palula kuranyu ngaṟatjunkula kutju-kutju ngurkantaṟa tjaralku, kaya nyara palula aṟangka uwankarangku nyakula kulilku alatji, “Munta mulapa Godalu alatjiṯu tjukaṟurungku ngurkantankupai.” Ka nyuranya Godalu wangkaku alatji, “Nyuranya panyaya anaṟa pikangku pungangi nyura ngayunya waṉannyangka. Nyara palulanguṟuya nyuranya kuraningi ngayuku walytja nyinanyangka. Ka nyura ngayunya tungun-tunguntu tiṯutjarangku waṉannyangka ngayulu nyurampa puḻkaṟa pukuḻarinyi munuṉa nyuranya walytjanmaṟa tiṯutjarangku kanyilku ngayuku alatjiṯu nyinanytjaku.” Alatji Godalu nyurampa pukuḻarira nyurala wangk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Godalu tjukaṟurungku alatjiṯu ngurkantankupai. Munu paluṟu nyuranya anaṟa kuraṟa pungkunyangka nyakula aṉangu panya nyuranya kuralpai tjuṯa palu puṟunypaṯu palunya tjananya nyakula ngapartji pa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nyuranya pukuḻmaṟa wiṟuṟa kanyilku nganaṉanya kuḻu nyurala tjunguṟa, ka nyuntunya nganaṉanya puṯu piṟuku pikatjaralku.Panya Godalu nganaṉanya alatjinkuku nguḻa tjiṉṯu maḻatjangka Mayatja Jesunya ilkaṟinguṟu pitjanyangka. Panya nyara palula aṟa paluṟu witulya puḻka mulapa pitjaku angelpa mungilyitjara waṟu winkitjara puḻkaṟa nguḻuringkunytjaku.]]></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2026-06-28T13:22:41Z</dcterms:created>
  <dcterms:modified xsi:type="dcterms:W3CDTF">2026-06-28T13:22:41Z</dcterms:modified>
  <dc:title>Bible.com.au: 2 Tjitja-lanikaku 1:1-12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