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ku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walytja tjuṯa, kulinmaya nyangatja watarkuriwiyangku, panya Mayatja Jesulu kampa kutjupa kulilpai nganaṉa puṟunytju wiya. Panya nganaṉa kulilpai kuḻi 1,000 rawa mulapa ngaṟanyangka, palu Mayatja Jesulu kulini nyara paluṟu rawa wiya tjiṉṯu kutju puṟunypa. Kala nganaṉa kulilpai tjiṉṯu kutju rawa wiya, palu Mayatja Jesulu kulini tjiṉṯu paluṟu rawa mulapa kuḻi 1,000 puṟunypa. Alatji paluṟu witulya puḻkangku kulil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jinguṟu nyura kulini Jesunya rawa ma-nyinanyangka-palku, munu nyura palulanguṟu kulini paluṟu ngunti kalkuntja-palku pitjanytja wiya ngaṟanyangka nyakula. Palu wiya, paluṟu aṉangu uwankaraku ngaḻṯunytjungku rawangku paṯaṉi tjana uwankarangku kura wantira Godalakutu aṟuringkunytjaku. Palu wiyangkampa tjiṉṯu maḻatjangka paluṟu tjananya ngurkantaṟa tjaralku munu tjananya wiyalku, panya paluṟu ngaḻṯunytju puḻka tjanampa mukuringanyi kura wantira palunya kuliṟa waṉantjaku. Palulanguṟu paluṟu rawaringkula ma-nyinara paṯaṉi mapalku pitjanytja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gula Mayatja Jesunya urulyku wirkankuku, panya wati kutitjunkupai waḻingka tjarpanyangka nyuntu urulyaralpai, palu puṟunypa. Ka tjiṉṯu nyara palula ilkaṟi wiyaringkuku rurku winki. Panya tjiṉṯu, piṟa, kililpi, manta winki uwankara waṟungku kampara uṟulku ka wiyaringkuku alatji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Uwa, uwankara alatjiṯu waṟungku kampara wiyalku manta kuḻukuḻu, ka pala palulanguṟu nyura uti Mayatja Jesunya maḻaku pitjanytjaku paṯaṟa tjukaṟuru nyinama Mama Godalawanu kutju, ka paluṟu tjinguṟu mapalku pitjaku. Ka tjiṉṯu nyara palula Godalu uwankara waṟu puḻkangka wiyalku, ka tjiṉṯu piṟa kililpi tjuṯa kuḻukuḻu uwankara waṟuringkula uṟuringkula wiyaringku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palya, panya Godalu kalkuṉu manta kuwaritja munu ilkaṟi kuwaritja kuḻu nganampa palyantjikitjangku, kala palumpa aḻa-aḻa paṯaṟa nyinanyi. Panya ngura nyara palula aṉangu uwankarangku Godala wangaṉarangku kulilku munu tjukaṟuru nyinaku tiṯutj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walytja tjuṯa, nyura tjiṉṯu nyara palumpa aḻa-aḻa paṯaṟampa tjukaṟuru palyanyku nyinama kura kutjupa kutjupa uwankara wantira. Ka nyuranya Jesulu pitjala nyakuku Godalawanu kutju wiṟuṟa kurunpa rapa pukuḻpa nyina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ya panyatja kulinmaṯu, panya Mayatja Jesunya rawaringkula kuwaripaṯu nyinanyi aṉangu tjuṯa palumpa mulamularingkula wankaringkunytjaku paṯaṟa. Tjukurpa nyangatja panya nganampa kuṯa panya wiṟungku Paulalu ngaṉmanytju nyurampa walkatjunu Godalu nintin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paluṟu lita tjuṯa walkatjuṟa iyaningi Jesuku walytja tjuṯakutu, munu lita panya palula tjanala uwankarangkaṯu tjukurpa palunyaṯu walkatjunangi. Ka tjukurpa kutjupa tjuṯa lita tjuṯangka wituwitu nguwanpa ngaṟanyi. Ka panya Jesuku walytja kutjupa tjuṯa kuṉpu wiya ngurpa ngaṟanyi, munuya tjukurpa wituwitu panya palunya tjananya puṯu kuliṟa ngunti kampa kutjupaṟa wangkapai, panya palu puṟunypa, panya tjana Moseku tjukurpa kuḻu ngunti kampa kutjupaṟa wangkapai, palu puṟunypa. Nyara palulanguṟu panya Godalu tjananya tjiṉṯu maḻatjangka paiṟa iyalku pika puḻkatjara tiṯutjara nyina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walytja tjuṯa, nyura panya nyangaku ngaṉmanypa nintiringu. Palulanguṟuyanku nguḻu nyangama munuyanku aṯunymanama aṉangu kura tjuṯangku nyuranya ngunti kuraṟa iwara kurangka katinytjaku-tawara. Panya paluṟu tjana Godaku tjukurta tungunpungkula iwara kurangka ananyi munuya tjukurpa ngunti tjuṯa kuliṟa wangkapai. Ka nyura tjanala kuliṟa wantima Godalanguṟu paṯuringkunytjaku-tawara. Panya Godalu nyuranya wankaṟu kanyini nyura palula tjungu nyina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tiṯutjarangkuya Mayatja Jesunya Christanya waṉanma, panya paluṟu nganampa wankaṟunkupainya nyinanyi ngaḻṯunytju puḻkanya. Munuya tiṯutjara palumpa nintiringama.Uwa, wanyula palunya tiṯutjarangku mirawaṉira waḻkunma wantinytja wiyangku. Uwa mulapa.Alatjiṯuṉa walkatjunu. Pal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Maḻaku Pitj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wiṟu tjuṯa, ngayulu puḻkaṟa mukuringanyi nyura tjukaṟurungku kutju kulintjaku pina aḻangku. Panya ngayulu alatji nyuranya wangkara wituwituṉu lita panya ngaṉmanyitjangka, panya ngayulu mungaṯu nyurampa walkatjuṟa ma-iyaṉu, panya palula. Munu nyangaṉa kuwari piṟukuṯu nyurampa walkatjunanyi nyura rawangku tjukaṟurungku kutju kuli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tjaya rawangku kulinma, panya Godaku wangkatjara tjuṯangku iriti wangkangu ngula utiringkunytjaku, munuya piṟuku kulinma tjukurpa panya Mayatja Jesulu palumpa iyantja tjuṯangka wangkanytja, panya paluṟu tjana nyurala ngaṉmanytju tjakultjun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panyatja rawangkuṯu kulinma, panya Jesunya maḻaku pitjanytjaku ilaringkunyangka aṉangu analpai tjuṯa utiringkuku munuya tjana walytjangku kuliṟa kutjupa kutjupa kura tjuṯa palyalku tjananku mukuringkunytjitja kutju. Munuya paluṟu tjana nyuranya Jesuku mulamularingkunyangka wiyanmaṟa wangkaku alat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lapa wanyu Jesulu kalkuṉu maḻaku pitjanytjikitjangku? Ka nyangatja wiyaṯu ngaṟanyi. Panya mamanya ngunytjunya tjana puṯu paṯaṟa paṯaṟa ilungu. Ka nyanga manta ilkaṟi kuḻu paluṟuṯu alatjiṯu ngaṟanyi wiyaringkunytja wiya, panya Godalu ngaṉmanytju palyaṟa wantinytja alatjiṯ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atji tjana nyuranya anaṟa wangkaku, palu paluṟu tjana kura ngunti wangkapai tjuṯa. Panya aṉangu nyanga palu puṟunypa tjuṯangkuya tjukurpa panya Godalu paluntjitja kuliṟa wantingu mulamularingkunytja wiyangku. Panya Godalu wangkanyangka ilkaṟi utiringu munu paluṟu wangkanyangkaṯu manta utiringu uṟu kutju ngarinytjatjanu.Uwa, paluṟu manta utiringkunytjaku wangkangu, ka panya uṟunguṟu pakaṉ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nya ngulalta Godalu mina puḻka iyaṟa mantatja uwankara uṟu puḻkangka iluntanu aṉangu ngaṉmanyitja tjuṯa kuḻukuḻ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kuwari wanyu Godalu manta ilkaṟi kutjupa kutjupa uwankara nyaalku? Wiya, paluṟu tjananya paṯaṟa kanyini tjiṉṯu maḻatjaku panya nyara palula aṟangka paluṟu tjananya uwankara palu puṟunypaṯu wangkaku, ka wangkanyangka waṟungku kampara wiyalku alatjiṯu. Munu paluṟu aṉangu kura uwankara ngurkantaṟa tjaralku munu tjananya wiyalku.]]></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2026-05-24T18:27:36Z</dcterms:created>
  <dcterms:modified xsi:type="dcterms:W3CDTF">2026-05-24T18:27:36Z</dcterms:modified>
  <dc:title>Bible.com.au: 2 Peterku 3:1-18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